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503" r:id="rId5"/>
    <p:sldId id="504" r:id="rId6"/>
    <p:sldId id="331" r:id="rId7"/>
    <p:sldId id="523" r:id="rId8"/>
    <p:sldId id="505" r:id="rId9"/>
    <p:sldId id="506" r:id="rId10"/>
    <p:sldId id="510" r:id="rId11"/>
    <p:sldId id="507" r:id="rId12"/>
    <p:sldId id="508" r:id="rId13"/>
    <p:sldId id="511" r:id="rId14"/>
    <p:sldId id="512" r:id="rId15"/>
    <p:sldId id="517" r:id="rId16"/>
    <p:sldId id="527" r:id="rId17"/>
    <p:sldId id="518" r:id="rId18"/>
    <p:sldId id="519" r:id="rId19"/>
    <p:sldId id="520" r:id="rId20"/>
    <p:sldId id="526" r:id="rId21"/>
    <p:sldId id="528" r:id="rId22"/>
    <p:sldId id="509" r:id="rId23"/>
    <p:sldId id="529" r:id="rId24"/>
    <p:sldId id="514" r:id="rId25"/>
    <p:sldId id="515" r:id="rId26"/>
    <p:sldId id="525" r:id="rId27"/>
    <p:sldId id="516" r:id="rId28"/>
  </p:sldIdLst>
  <p:sldSz cx="9144000" cy="5143500" type="screen16x9"/>
  <p:notesSz cx="9144000" cy="6858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A3C"/>
    <a:srgbClr val="000033"/>
    <a:srgbClr val="33CCFF"/>
    <a:srgbClr val="A6A6A6"/>
    <a:srgbClr val="595959"/>
    <a:srgbClr val="6168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02"/>
    <p:restoredTop sz="60218"/>
  </p:normalViewPr>
  <p:slideViewPr>
    <p:cSldViewPr snapToGrid="0" snapToObjects="1">
      <p:cViewPr varScale="1">
        <p:scale>
          <a:sx n="85" d="100"/>
          <a:sy n="85" d="100"/>
        </p:scale>
        <p:origin x="249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ley McClendon" userId="29e71970d403b69a" providerId="LiveId" clId="{096B13F3-FE52-514C-9352-272943D68FC7}"/>
    <pc:docChg chg="undo custSel modSld modMainMaster">
      <pc:chgData name="Reiley McClendon" userId="29e71970d403b69a" providerId="LiveId" clId="{096B13F3-FE52-514C-9352-272943D68FC7}" dt="2022-01-22T03:18:33.703" v="162" actId="948"/>
      <pc:docMkLst>
        <pc:docMk/>
      </pc:docMkLst>
      <pc:sldChg chg="delSp mod">
        <pc:chgData name="Reiley McClendon" userId="29e71970d403b69a" providerId="LiveId" clId="{096B13F3-FE52-514C-9352-272943D68FC7}" dt="2022-01-22T03:07:43.228" v="10" actId="478"/>
        <pc:sldMkLst>
          <pc:docMk/>
          <pc:sldMk cId="1338499856" sldId="331"/>
        </pc:sldMkLst>
        <pc:spChg chg="del">
          <ac:chgData name="Reiley McClendon" userId="29e71970d403b69a" providerId="LiveId" clId="{096B13F3-FE52-514C-9352-272943D68FC7}" dt="2022-01-22T03:07:43.228" v="10" actId="478"/>
          <ac:spMkLst>
            <pc:docMk/>
            <pc:sldMk cId="1338499856" sldId="331"/>
            <ac:spMk id="134" creationId="{48877829-D97F-42F1-B5C1-E2F86EF19BC0}"/>
          </ac:spMkLst>
        </pc:spChg>
      </pc:sldChg>
      <pc:sldChg chg="addSp delSp modSp mod">
        <pc:chgData name="Reiley McClendon" userId="29e71970d403b69a" providerId="LiveId" clId="{096B13F3-FE52-514C-9352-272943D68FC7}" dt="2022-01-22T03:07:28.234" v="7"/>
        <pc:sldMkLst>
          <pc:docMk/>
          <pc:sldMk cId="2643370816" sldId="503"/>
        </pc:sldMkLst>
        <pc:spChg chg="add del mod">
          <ac:chgData name="Reiley McClendon" userId="29e71970d403b69a" providerId="LiveId" clId="{096B13F3-FE52-514C-9352-272943D68FC7}" dt="2022-01-22T03:07:05.433" v="0"/>
          <ac:spMkLst>
            <pc:docMk/>
            <pc:sldMk cId="2643370816" sldId="503"/>
            <ac:spMk id="2" creationId="{A05B915E-C2E2-8C4C-87C7-E64C39BE99F0}"/>
          </ac:spMkLst>
        </pc:spChg>
        <pc:spChg chg="add del mod">
          <ac:chgData name="Reiley McClendon" userId="29e71970d403b69a" providerId="LiveId" clId="{096B13F3-FE52-514C-9352-272943D68FC7}" dt="2022-01-22T03:07:05.433" v="0"/>
          <ac:spMkLst>
            <pc:docMk/>
            <pc:sldMk cId="2643370816" sldId="503"/>
            <ac:spMk id="3" creationId="{E4237C3E-5CCD-3C4F-AAD0-3418EDF07681}"/>
          </ac:spMkLst>
        </pc:spChg>
        <pc:spChg chg="mod">
          <ac:chgData name="Reiley McClendon" userId="29e71970d403b69a" providerId="LiveId" clId="{096B13F3-FE52-514C-9352-272943D68FC7}" dt="2022-01-22T03:07:17.448" v="3" actId="404"/>
          <ac:spMkLst>
            <pc:docMk/>
            <pc:sldMk cId="2643370816" sldId="503"/>
            <ac:spMk id="4" creationId="{6473375A-F1B4-4B9F-81F4-A9566CB465EE}"/>
          </ac:spMkLst>
        </pc:spChg>
        <pc:spChg chg="mod">
          <ac:chgData name="Reiley McClendon" userId="29e71970d403b69a" providerId="LiveId" clId="{096B13F3-FE52-514C-9352-272943D68FC7}" dt="2022-01-22T03:07:20.606" v="4" actId="1076"/>
          <ac:spMkLst>
            <pc:docMk/>
            <pc:sldMk cId="2643370816" sldId="503"/>
            <ac:spMk id="5" creationId="{E08A89F6-0CA6-4EDB-913E-059154360D92}"/>
          </ac:spMkLst>
        </pc:spChg>
        <pc:spChg chg="add del mod">
          <ac:chgData name="Reiley McClendon" userId="29e71970d403b69a" providerId="LiveId" clId="{096B13F3-FE52-514C-9352-272943D68FC7}" dt="2022-01-22T03:07:28.234" v="7"/>
          <ac:spMkLst>
            <pc:docMk/>
            <pc:sldMk cId="2643370816" sldId="503"/>
            <ac:spMk id="6" creationId="{B6F51300-A39D-BF4C-8E3C-15F43C15AD66}"/>
          </ac:spMkLst>
        </pc:spChg>
      </pc:sldChg>
      <pc:sldChg chg="modSp mod">
        <pc:chgData name="Reiley McClendon" userId="29e71970d403b69a" providerId="LiveId" clId="{096B13F3-FE52-514C-9352-272943D68FC7}" dt="2022-01-22T03:07:29.505" v="9" actId="14100"/>
        <pc:sldMkLst>
          <pc:docMk/>
          <pc:sldMk cId="1030347475" sldId="504"/>
        </pc:sldMkLst>
        <pc:picChg chg="mod">
          <ac:chgData name="Reiley McClendon" userId="29e71970d403b69a" providerId="LiveId" clId="{096B13F3-FE52-514C-9352-272943D68FC7}" dt="2022-01-22T03:07:29.505" v="9" actId="14100"/>
          <ac:picMkLst>
            <pc:docMk/>
            <pc:sldMk cId="1030347475" sldId="504"/>
            <ac:picMk id="13" creationId="{947DB438-9175-3A4E-A060-081F5A304D2F}"/>
          </ac:picMkLst>
        </pc:picChg>
      </pc:sldChg>
      <pc:sldChg chg="modSp mod">
        <pc:chgData name="Reiley McClendon" userId="29e71970d403b69a" providerId="LiveId" clId="{096B13F3-FE52-514C-9352-272943D68FC7}" dt="2022-01-22T03:08:00.445" v="12" actId="403"/>
        <pc:sldMkLst>
          <pc:docMk/>
          <pc:sldMk cId="3284592734" sldId="505"/>
        </pc:sldMkLst>
        <pc:spChg chg="mod">
          <ac:chgData name="Reiley McClendon" userId="29e71970d403b69a" providerId="LiveId" clId="{096B13F3-FE52-514C-9352-272943D68FC7}" dt="2022-01-22T03:08:00.445" v="12" actId="403"/>
          <ac:spMkLst>
            <pc:docMk/>
            <pc:sldMk cId="3284592734" sldId="505"/>
            <ac:spMk id="3" creationId="{D81E697E-E1E7-4883-A77C-58004A78E024}"/>
          </ac:spMkLst>
        </pc:spChg>
      </pc:sldChg>
      <pc:sldChg chg="addSp modSp mod">
        <pc:chgData name="Reiley McClendon" userId="29e71970d403b69a" providerId="LiveId" clId="{096B13F3-FE52-514C-9352-272943D68FC7}" dt="2022-01-22T03:10:38.551" v="38" actId="1076"/>
        <pc:sldMkLst>
          <pc:docMk/>
          <pc:sldMk cId="850474301" sldId="506"/>
        </pc:sldMkLst>
        <pc:picChg chg="mod modCrop">
          <ac:chgData name="Reiley McClendon" userId="29e71970d403b69a" providerId="LiveId" clId="{096B13F3-FE52-514C-9352-272943D68FC7}" dt="2022-01-22T03:10:38.551" v="38" actId="1076"/>
          <ac:picMkLst>
            <pc:docMk/>
            <pc:sldMk cId="850474301" sldId="506"/>
            <ac:picMk id="5" creationId="{55FE0557-5F16-1E47-B56A-FA8FF2F109F8}"/>
          </ac:picMkLst>
        </pc:picChg>
        <pc:picChg chg="mod">
          <ac:chgData name="Reiley McClendon" userId="29e71970d403b69a" providerId="LiveId" clId="{096B13F3-FE52-514C-9352-272943D68FC7}" dt="2022-01-22T03:10:38.551" v="38" actId="1076"/>
          <ac:picMkLst>
            <pc:docMk/>
            <pc:sldMk cId="850474301" sldId="506"/>
            <ac:picMk id="6" creationId="{43C69E1D-D35A-6A46-9460-B3FC2BF2D601}"/>
          </ac:picMkLst>
        </pc:picChg>
        <pc:picChg chg="add mod modCrop">
          <ac:chgData name="Reiley McClendon" userId="29e71970d403b69a" providerId="LiveId" clId="{096B13F3-FE52-514C-9352-272943D68FC7}" dt="2022-01-22T03:10:38.551" v="38" actId="1076"/>
          <ac:picMkLst>
            <pc:docMk/>
            <pc:sldMk cId="850474301" sldId="506"/>
            <ac:picMk id="8" creationId="{75BEBEA3-3EED-8249-AB9C-C07ADD982B59}"/>
          </ac:picMkLst>
        </pc:picChg>
      </pc:sldChg>
      <pc:sldChg chg="modSp mod">
        <pc:chgData name="Reiley McClendon" userId="29e71970d403b69a" providerId="LiveId" clId="{096B13F3-FE52-514C-9352-272943D68FC7}" dt="2022-01-22T03:11:12.617" v="49" actId="1076"/>
        <pc:sldMkLst>
          <pc:docMk/>
          <pc:sldMk cId="3558048819" sldId="507"/>
        </pc:sldMkLst>
        <pc:spChg chg="mod">
          <ac:chgData name="Reiley McClendon" userId="29e71970d403b69a" providerId="LiveId" clId="{096B13F3-FE52-514C-9352-272943D68FC7}" dt="2022-01-22T03:11:12.617" v="49" actId="1076"/>
          <ac:spMkLst>
            <pc:docMk/>
            <pc:sldMk cId="3558048819" sldId="507"/>
            <ac:spMk id="2" creationId="{B99BF8A4-7EA3-6C4E-87BF-EAF3783E6953}"/>
          </ac:spMkLst>
        </pc:spChg>
        <pc:spChg chg="mod">
          <ac:chgData name="Reiley McClendon" userId="29e71970d403b69a" providerId="LiveId" clId="{096B13F3-FE52-514C-9352-272943D68FC7}" dt="2022-01-22T03:11:00.775" v="44" actId="14100"/>
          <ac:spMkLst>
            <pc:docMk/>
            <pc:sldMk cId="3558048819" sldId="507"/>
            <ac:spMk id="3" creationId="{D0EB9DA4-3F27-4242-8B4A-C04C46269868}"/>
          </ac:spMkLst>
        </pc:spChg>
        <pc:picChg chg="mod">
          <ac:chgData name="Reiley McClendon" userId="29e71970d403b69a" providerId="LiveId" clId="{096B13F3-FE52-514C-9352-272943D68FC7}" dt="2022-01-22T03:11:11.150" v="47" actId="1076"/>
          <ac:picMkLst>
            <pc:docMk/>
            <pc:sldMk cId="3558048819" sldId="507"/>
            <ac:picMk id="4" creationId="{3816955C-CF1E-5E45-918E-471354CCF927}"/>
          </ac:picMkLst>
        </pc:picChg>
      </pc:sldChg>
      <pc:sldChg chg="modSp mod">
        <pc:chgData name="Reiley McClendon" userId="29e71970d403b69a" providerId="LiveId" clId="{096B13F3-FE52-514C-9352-272943D68FC7}" dt="2022-01-22T03:11:58.671" v="60" actId="20577"/>
        <pc:sldMkLst>
          <pc:docMk/>
          <pc:sldMk cId="2410851856" sldId="508"/>
        </pc:sldMkLst>
        <pc:spChg chg="mod">
          <ac:chgData name="Reiley McClendon" userId="29e71970d403b69a" providerId="LiveId" clId="{096B13F3-FE52-514C-9352-272943D68FC7}" dt="2022-01-22T03:11:58.671" v="60" actId="20577"/>
          <ac:spMkLst>
            <pc:docMk/>
            <pc:sldMk cId="2410851856" sldId="508"/>
            <ac:spMk id="5" creationId="{1DE9C272-762C-1642-B182-5A4927D4F93C}"/>
          </ac:spMkLst>
        </pc:spChg>
        <pc:picChg chg="mod">
          <ac:chgData name="Reiley McClendon" userId="29e71970d403b69a" providerId="LiveId" clId="{096B13F3-FE52-514C-9352-272943D68FC7}" dt="2022-01-22T03:11:52.338" v="58" actId="14100"/>
          <ac:picMkLst>
            <pc:docMk/>
            <pc:sldMk cId="2410851856" sldId="508"/>
            <ac:picMk id="7" creationId="{0C6609F8-8444-5648-8AC2-D651F80EF3F3}"/>
          </ac:picMkLst>
        </pc:picChg>
      </pc:sldChg>
      <pc:sldChg chg="modSp mod">
        <pc:chgData name="Reiley McClendon" userId="29e71970d403b69a" providerId="LiveId" clId="{096B13F3-FE52-514C-9352-272943D68FC7}" dt="2022-01-22T03:16:13.545" v="116" actId="1076"/>
        <pc:sldMkLst>
          <pc:docMk/>
          <pc:sldMk cId="4140085045" sldId="509"/>
        </pc:sldMkLst>
        <pc:spChg chg="mod">
          <ac:chgData name="Reiley McClendon" userId="29e71970d403b69a" providerId="LiveId" clId="{096B13F3-FE52-514C-9352-272943D68FC7}" dt="2022-01-22T03:16:06.416" v="114"/>
          <ac:spMkLst>
            <pc:docMk/>
            <pc:sldMk cId="4140085045" sldId="509"/>
            <ac:spMk id="2" creationId="{673FBA18-A131-B249-9D13-15409B86F210}"/>
          </ac:spMkLst>
        </pc:spChg>
        <pc:picChg chg="mod">
          <ac:chgData name="Reiley McClendon" userId="29e71970d403b69a" providerId="LiveId" clId="{096B13F3-FE52-514C-9352-272943D68FC7}" dt="2022-01-22T03:16:13.545" v="116" actId="1076"/>
          <ac:picMkLst>
            <pc:docMk/>
            <pc:sldMk cId="4140085045" sldId="509"/>
            <ac:picMk id="4" creationId="{7A431DAA-44C3-3B47-B83C-2714A3D36B4B}"/>
          </ac:picMkLst>
        </pc:picChg>
      </pc:sldChg>
      <pc:sldChg chg="modSp mod">
        <pc:chgData name="Reiley McClendon" userId="29e71970d403b69a" providerId="LiveId" clId="{096B13F3-FE52-514C-9352-272943D68FC7}" dt="2022-01-22T03:10:48.728" v="41" actId="167"/>
        <pc:sldMkLst>
          <pc:docMk/>
          <pc:sldMk cId="3729363523" sldId="510"/>
        </pc:sldMkLst>
        <pc:picChg chg="mod">
          <ac:chgData name="Reiley McClendon" userId="29e71970d403b69a" providerId="LiveId" clId="{096B13F3-FE52-514C-9352-272943D68FC7}" dt="2022-01-22T03:10:48.728" v="41" actId="167"/>
          <ac:picMkLst>
            <pc:docMk/>
            <pc:sldMk cId="3729363523" sldId="510"/>
            <ac:picMk id="4" creationId="{2E11315A-FAB5-1E40-A5EC-6C10D23D96E0}"/>
          </ac:picMkLst>
        </pc:picChg>
      </pc:sldChg>
      <pc:sldChg chg="modSp mod">
        <pc:chgData name="Reiley McClendon" userId="29e71970d403b69a" providerId="LiveId" clId="{096B13F3-FE52-514C-9352-272943D68FC7}" dt="2022-01-22T03:15:36.310" v="111"/>
        <pc:sldMkLst>
          <pc:docMk/>
          <pc:sldMk cId="304407905" sldId="512"/>
        </pc:sldMkLst>
        <pc:spChg chg="mod">
          <ac:chgData name="Reiley McClendon" userId="29e71970d403b69a" providerId="LiveId" clId="{096B13F3-FE52-514C-9352-272943D68FC7}" dt="2022-01-22T03:15:36.310" v="111"/>
          <ac:spMkLst>
            <pc:docMk/>
            <pc:sldMk cId="304407905" sldId="512"/>
            <ac:spMk id="3" creationId="{E2F8402B-98A8-BF42-8649-5BA66A3340CE}"/>
          </ac:spMkLst>
        </pc:spChg>
        <pc:spChg chg="mod">
          <ac:chgData name="Reiley McClendon" userId="29e71970d403b69a" providerId="LiveId" clId="{096B13F3-FE52-514C-9352-272943D68FC7}" dt="2022-01-22T03:12:06.010" v="62" actId="403"/>
          <ac:spMkLst>
            <pc:docMk/>
            <pc:sldMk cId="304407905" sldId="512"/>
            <ac:spMk id="4" creationId="{D0D56FE0-8238-F440-84C9-7655EA2D8F2D}"/>
          </ac:spMkLst>
        </pc:spChg>
      </pc:sldChg>
      <pc:sldChg chg="modSp mod">
        <pc:chgData name="Reiley McClendon" userId="29e71970d403b69a" providerId="LiveId" clId="{096B13F3-FE52-514C-9352-272943D68FC7}" dt="2022-01-22T03:16:40.046" v="126" actId="404"/>
        <pc:sldMkLst>
          <pc:docMk/>
          <pc:sldMk cId="2162352647" sldId="514"/>
        </pc:sldMkLst>
        <pc:spChg chg="mod">
          <ac:chgData name="Reiley McClendon" userId="29e71970d403b69a" providerId="LiveId" clId="{096B13F3-FE52-514C-9352-272943D68FC7}" dt="2022-01-22T03:16:40.046" v="126" actId="404"/>
          <ac:spMkLst>
            <pc:docMk/>
            <pc:sldMk cId="2162352647" sldId="514"/>
            <ac:spMk id="4" creationId="{D0D56FE0-8238-F440-84C9-7655EA2D8F2D}"/>
          </ac:spMkLst>
        </pc:spChg>
      </pc:sldChg>
      <pc:sldChg chg="modSp mod">
        <pc:chgData name="Reiley McClendon" userId="29e71970d403b69a" providerId="LiveId" clId="{096B13F3-FE52-514C-9352-272943D68FC7}" dt="2022-01-22T03:18:33.703" v="162" actId="948"/>
        <pc:sldMkLst>
          <pc:docMk/>
          <pc:sldMk cId="3266700569" sldId="516"/>
        </pc:sldMkLst>
        <pc:spChg chg="mod">
          <ac:chgData name="Reiley McClendon" userId="29e71970d403b69a" providerId="LiveId" clId="{096B13F3-FE52-514C-9352-272943D68FC7}" dt="2022-01-22T03:18:33.703" v="162" actId="948"/>
          <ac:spMkLst>
            <pc:docMk/>
            <pc:sldMk cId="3266700569" sldId="516"/>
            <ac:spMk id="3" creationId="{D441D536-71EF-4DD9-8846-54B2242EA7A9}"/>
          </ac:spMkLst>
        </pc:spChg>
      </pc:sldChg>
      <pc:sldChg chg="modSp mod">
        <pc:chgData name="Reiley McClendon" userId="29e71970d403b69a" providerId="LiveId" clId="{096B13F3-FE52-514C-9352-272943D68FC7}" dt="2022-01-22T03:12:43.516" v="67" actId="207"/>
        <pc:sldMkLst>
          <pc:docMk/>
          <pc:sldMk cId="1464936713" sldId="517"/>
        </pc:sldMkLst>
        <pc:spChg chg="mod">
          <ac:chgData name="Reiley McClendon" userId="29e71970d403b69a" providerId="LiveId" clId="{096B13F3-FE52-514C-9352-272943D68FC7}" dt="2022-01-22T03:12:32.600" v="65" actId="692"/>
          <ac:spMkLst>
            <pc:docMk/>
            <pc:sldMk cId="1464936713" sldId="517"/>
            <ac:spMk id="8" creationId="{02C3472E-786E-2B4A-AE5D-91B70CAA5341}"/>
          </ac:spMkLst>
        </pc:spChg>
        <pc:spChg chg="mod">
          <ac:chgData name="Reiley McClendon" userId="29e71970d403b69a" providerId="LiveId" clId="{096B13F3-FE52-514C-9352-272943D68FC7}" dt="2022-01-22T03:12:32.600" v="65" actId="692"/>
          <ac:spMkLst>
            <pc:docMk/>
            <pc:sldMk cId="1464936713" sldId="517"/>
            <ac:spMk id="10" creationId="{BA3047C1-D926-C34E-88D6-4CF0A8743CFA}"/>
          </ac:spMkLst>
        </pc:spChg>
        <pc:spChg chg="mod">
          <ac:chgData name="Reiley McClendon" userId="29e71970d403b69a" providerId="LiveId" clId="{096B13F3-FE52-514C-9352-272943D68FC7}" dt="2022-01-22T03:12:32.600" v="65" actId="692"/>
          <ac:spMkLst>
            <pc:docMk/>
            <pc:sldMk cId="1464936713" sldId="517"/>
            <ac:spMk id="14" creationId="{708B95E4-533A-7140-9C3A-11CFEB3D2065}"/>
          </ac:spMkLst>
        </pc:spChg>
        <pc:spChg chg="mod">
          <ac:chgData name="Reiley McClendon" userId="29e71970d403b69a" providerId="LiveId" clId="{096B13F3-FE52-514C-9352-272943D68FC7}" dt="2022-01-22T03:12:32.600" v="65" actId="692"/>
          <ac:spMkLst>
            <pc:docMk/>
            <pc:sldMk cId="1464936713" sldId="517"/>
            <ac:spMk id="16" creationId="{27270DCE-C13E-AD46-8D57-1F6DCFE04666}"/>
          </ac:spMkLst>
        </pc:spChg>
        <pc:spChg chg="mod">
          <ac:chgData name="Reiley McClendon" userId="29e71970d403b69a" providerId="LiveId" clId="{096B13F3-FE52-514C-9352-272943D68FC7}" dt="2022-01-22T03:12:32.600" v="65" actId="692"/>
          <ac:spMkLst>
            <pc:docMk/>
            <pc:sldMk cId="1464936713" sldId="517"/>
            <ac:spMk id="18" creationId="{68801B3F-0CDB-604E-B133-84089ECF6047}"/>
          </ac:spMkLst>
        </pc:spChg>
        <pc:spChg chg="mod">
          <ac:chgData name="Reiley McClendon" userId="29e71970d403b69a" providerId="LiveId" clId="{096B13F3-FE52-514C-9352-272943D68FC7}" dt="2022-01-22T03:12:32.600" v="65" actId="692"/>
          <ac:spMkLst>
            <pc:docMk/>
            <pc:sldMk cId="1464936713" sldId="517"/>
            <ac:spMk id="20" creationId="{079D3CE7-78D0-9B4F-A0C3-1C5A7FDA283E}"/>
          </ac:spMkLst>
        </pc:spChg>
        <pc:spChg chg="mod">
          <ac:chgData name="Reiley McClendon" userId="29e71970d403b69a" providerId="LiveId" clId="{096B13F3-FE52-514C-9352-272943D68FC7}" dt="2022-01-22T03:12:40.878" v="66" actId="207"/>
          <ac:spMkLst>
            <pc:docMk/>
            <pc:sldMk cId="1464936713" sldId="517"/>
            <ac:spMk id="21" creationId="{253EF221-C365-A240-9E64-1589DCB95337}"/>
          </ac:spMkLst>
        </pc:spChg>
        <pc:spChg chg="mod">
          <ac:chgData name="Reiley McClendon" userId="29e71970d403b69a" providerId="LiveId" clId="{096B13F3-FE52-514C-9352-272943D68FC7}" dt="2022-01-22T03:12:32.600" v="65" actId="692"/>
          <ac:spMkLst>
            <pc:docMk/>
            <pc:sldMk cId="1464936713" sldId="517"/>
            <ac:spMk id="22" creationId="{F185B026-B989-3A45-977B-2FF8DDF29388}"/>
          </ac:spMkLst>
        </pc:spChg>
        <pc:spChg chg="mod">
          <ac:chgData name="Reiley McClendon" userId="29e71970d403b69a" providerId="LiveId" clId="{096B13F3-FE52-514C-9352-272943D68FC7}" dt="2022-01-22T03:12:32.600" v="65" actId="692"/>
          <ac:spMkLst>
            <pc:docMk/>
            <pc:sldMk cId="1464936713" sldId="517"/>
            <ac:spMk id="25" creationId="{EC9FC592-8DA1-2D4A-AA0E-BBCB0BCC65A3}"/>
          </ac:spMkLst>
        </pc:spChg>
        <pc:spChg chg="mod">
          <ac:chgData name="Reiley McClendon" userId="29e71970d403b69a" providerId="LiveId" clId="{096B13F3-FE52-514C-9352-272943D68FC7}" dt="2022-01-22T03:12:43.516" v="67" actId="207"/>
          <ac:spMkLst>
            <pc:docMk/>
            <pc:sldMk cId="1464936713" sldId="517"/>
            <ac:spMk id="26" creationId="{EFFB32EF-C838-7448-897A-39792E111525}"/>
          </ac:spMkLst>
        </pc:spChg>
      </pc:sldChg>
      <pc:sldChg chg="modSp mod">
        <pc:chgData name="Reiley McClendon" userId="29e71970d403b69a" providerId="LiveId" clId="{096B13F3-FE52-514C-9352-272943D68FC7}" dt="2022-01-22T03:14:59.562" v="106" actId="12"/>
        <pc:sldMkLst>
          <pc:docMk/>
          <pc:sldMk cId="3082026909" sldId="518"/>
        </pc:sldMkLst>
        <pc:spChg chg="mod">
          <ac:chgData name="Reiley McClendon" userId="29e71970d403b69a" providerId="LiveId" clId="{096B13F3-FE52-514C-9352-272943D68FC7}" dt="2022-01-22T03:14:59.562" v="106" actId="12"/>
          <ac:spMkLst>
            <pc:docMk/>
            <pc:sldMk cId="3082026909" sldId="518"/>
            <ac:spMk id="3" creationId="{ED026851-757D-9043-B62F-C5C9B1BDCC6E}"/>
          </ac:spMkLst>
        </pc:spChg>
      </pc:sldChg>
      <pc:sldChg chg="modSp mod">
        <pc:chgData name="Reiley McClendon" userId="29e71970d403b69a" providerId="LiveId" clId="{096B13F3-FE52-514C-9352-272943D68FC7}" dt="2022-01-22T03:15:11.870" v="108" actId="403"/>
        <pc:sldMkLst>
          <pc:docMk/>
          <pc:sldMk cId="1200821099" sldId="519"/>
        </pc:sldMkLst>
        <pc:spChg chg="mod">
          <ac:chgData name="Reiley McClendon" userId="29e71970d403b69a" providerId="LiveId" clId="{096B13F3-FE52-514C-9352-272943D68FC7}" dt="2022-01-22T03:15:08.071" v="107"/>
          <ac:spMkLst>
            <pc:docMk/>
            <pc:sldMk cId="1200821099" sldId="519"/>
            <ac:spMk id="2" creationId="{CF412CFB-F8B7-B74E-BE7D-F49E8F97B6BF}"/>
          </ac:spMkLst>
        </pc:spChg>
        <pc:spChg chg="mod">
          <ac:chgData name="Reiley McClendon" userId="29e71970d403b69a" providerId="LiveId" clId="{096B13F3-FE52-514C-9352-272943D68FC7}" dt="2022-01-22T03:15:11.870" v="108" actId="403"/>
          <ac:spMkLst>
            <pc:docMk/>
            <pc:sldMk cId="1200821099" sldId="519"/>
            <ac:spMk id="3" creationId="{A79C6C1D-C6EF-3546-8839-7AF5629E30AE}"/>
          </ac:spMkLst>
        </pc:spChg>
      </pc:sldChg>
      <pc:sldChg chg="modSp mod">
        <pc:chgData name="Reiley McClendon" userId="29e71970d403b69a" providerId="LiveId" clId="{096B13F3-FE52-514C-9352-272943D68FC7}" dt="2022-01-22T03:15:27.856" v="110" actId="27636"/>
        <pc:sldMkLst>
          <pc:docMk/>
          <pc:sldMk cId="3660222063" sldId="520"/>
        </pc:sldMkLst>
        <pc:spChg chg="mod">
          <ac:chgData name="Reiley McClendon" userId="29e71970d403b69a" providerId="LiveId" clId="{096B13F3-FE52-514C-9352-272943D68FC7}" dt="2022-01-22T03:15:27.856" v="110" actId="27636"/>
          <ac:spMkLst>
            <pc:docMk/>
            <pc:sldMk cId="3660222063" sldId="520"/>
            <ac:spMk id="2" creationId="{172F72E8-0BCA-6E40-8922-86F91CF52475}"/>
          </ac:spMkLst>
        </pc:spChg>
      </pc:sldChg>
      <pc:sldChg chg="modSp mod">
        <pc:chgData name="Reiley McClendon" userId="29e71970d403b69a" providerId="LiveId" clId="{096B13F3-FE52-514C-9352-272943D68FC7}" dt="2022-01-22T03:18:21.945" v="161" actId="207"/>
        <pc:sldMkLst>
          <pc:docMk/>
          <pc:sldMk cId="3886710021" sldId="525"/>
        </pc:sldMkLst>
        <pc:spChg chg="mod">
          <ac:chgData name="Reiley McClendon" userId="29e71970d403b69a" providerId="LiveId" clId="{096B13F3-FE52-514C-9352-272943D68FC7}" dt="2022-01-22T03:18:21.945" v="161" actId="207"/>
          <ac:spMkLst>
            <pc:docMk/>
            <pc:sldMk cId="3886710021" sldId="525"/>
            <ac:spMk id="6" creationId="{A9378535-8D20-2747-B50A-D8BE6B0ACCD6}"/>
          </ac:spMkLst>
        </pc:spChg>
      </pc:sldChg>
      <pc:sldChg chg="modSp">
        <pc:chgData name="Reiley McClendon" userId="29e71970d403b69a" providerId="LiveId" clId="{096B13F3-FE52-514C-9352-272943D68FC7}" dt="2022-01-22T03:15:55.311" v="112"/>
        <pc:sldMkLst>
          <pc:docMk/>
          <pc:sldMk cId="641786172" sldId="526"/>
        </pc:sldMkLst>
        <pc:spChg chg="mod">
          <ac:chgData name="Reiley McClendon" userId="29e71970d403b69a" providerId="LiveId" clId="{096B13F3-FE52-514C-9352-272943D68FC7}" dt="2022-01-22T03:15:55.311" v="112"/>
          <ac:spMkLst>
            <pc:docMk/>
            <pc:sldMk cId="641786172" sldId="526"/>
            <ac:spMk id="2" creationId="{124CF74E-2939-E64F-BF89-FAC3830EA4AF}"/>
          </ac:spMkLst>
        </pc:spChg>
      </pc:sldChg>
      <pc:sldChg chg="addSp modSp mod">
        <pc:chgData name="Reiley McClendon" userId="29e71970d403b69a" providerId="LiveId" clId="{096B13F3-FE52-514C-9352-272943D68FC7}" dt="2022-01-22T03:13:52.345" v="96" actId="14100"/>
        <pc:sldMkLst>
          <pc:docMk/>
          <pc:sldMk cId="2172471118" sldId="527"/>
        </pc:sldMkLst>
        <pc:spChg chg="mod">
          <ac:chgData name="Reiley McClendon" userId="29e71970d403b69a" providerId="LiveId" clId="{096B13F3-FE52-514C-9352-272943D68FC7}" dt="2022-01-22T03:13:52.345" v="96" actId="14100"/>
          <ac:spMkLst>
            <pc:docMk/>
            <pc:sldMk cId="2172471118" sldId="527"/>
            <ac:spMk id="3" creationId="{0469501B-5B95-6844-8100-633FF8C4CBB8}"/>
          </ac:spMkLst>
        </pc:spChg>
        <pc:spChg chg="add mod">
          <ac:chgData name="Reiley McClendon" userId="29e71970d403b69a" providerId="LiveId" clId="{096B13F3-FE52-514C-9352-272943D68FC7}" dt="2022-01-22T03:13:29.360" v="75" actId="1076"/>
          <ac:spMkLst>
            <pc:docMk/>
            <pc:sldMk cId="2172471118" sldId="527"/>
            <ac:spMk id="8" creationId="{9FE83E91-B4A9-AA47-9999-2DE627A07AA0}"/>
          </ac:spMkLst>
        </pc:spChg>
        <pc:picChg chg="mod">
          <ac:chgData name="Reiley McClendon" userId="29e71970d403b69a" providerId="LiveId" clId="{096B13F3-FE52-514C-9352-272943D68FC7}" dt="2022-01-22T03:13:38.135" v="90" actId="1076"/>
          <ac:picMkLst>
            <pc:docMk/>
            <pc:sldMk cId="2172471118" sldId="527"/>
            <ac:picMk id="7" creationId="{0DC07713-0700-CD48-A42A-8E224909C641}"/>
          </ac:picMkLst>
        </pc:picChg>
        <pc:picChg chg="mod">
          <ac:chgData name="Reiley McClendon" userId="29e71970d403b69a" providerId="LiveId" clId="{096B13F3-FE52-514C-9352-272943D68FC7}" dt="2022-01-22T03:13:43.299" v="92" actId="1076"/>
          <ac:picMkLst>
            <pc:docMk/>
            <pc:sldMk cId="2172471118" sldId="527"/>
            <ac:picMk id="9" creationId="{08FE1282-364F-A041-B44E-90CF273CA575}"/>
          </ac:picMkLst>
        </pc:picChg>
        <pc:picChg chg="mod">
          <ac:chgData name="Reiley McClendon" userId="29e71970d403b69a" providerId="LiveId" clId="{096B13F3-FE52-514C-9352-272943D68FC7}" dt="2022-01-22T03:13:43.299" v="92" actId="1076"/>
          <ac:picMkLst>
            <pc:docMk/>
            <pc:sldMk cId="2172471118" sldId="527"/>
            <ac:picMk id="11" creationId="{8B98D16C-62BA-5946-A5B9-501468EDC891}"/>
          </ac:picMkLst>
        </pc:picChg>
      </pc:sldChg>
      <pc:sldChg chg="modSp">
        <pc:chgData name="Reiley McClendon" userId="29e71970d403b69a" providerId="LiveId" clId="{096B13F3-FE52-514C-9352-272943D68FC7}" dt="2022-01-22T03:16:02.961" v="113"/>
        <pc:sldMkLst>
          <pc:docMk/>
          <pc:sldMk cId="2082368512" sldId="528"/>
        </pc:sldMkLst>
        <pc:spChg chg="mod">
          <ac:chgData name="Reiley McClendon" userId="29e71970d403b69a" providerId="LiveId" clId="{096B13F3-FE52-514C-9352-272943D68FC7}" dt="2022-01-22T03:16:02.961" v="113"/>
          <ac:spMkLst>
            <pc:docMk/>
            <pc:sldMk cId="2082368512" sldId="528"/>
            <ac:spMk id="2" creationId="{51A80B2B-C498-3143-B9C8-732A8F136B84}"/>
          </ac:spMkLst>
        </pc:spChg>
      </pc:sldChg>
      <pc:sldChg chg="modSp mod">
        <pc:chgData name="Reiley McClendon" userId="29e71970d403b69a" providerId="LiveId" clId="{096B13F3-FE52-514C-9352-272943D68FC7}" dt="2022-01-22T03:16:23.096" v="119" actId="14100"/>
        <pc:sldMkLst>
          <pc:docMk/>
          <pc:sldMk cId="3228489831" sldId="529"/>
        </pc:sldMkLst>
        <pc:picChg chg="mod">
          <ac:chgData name="Reiley McClendon" userId="29e71970d403b69a" providerId="LiveId" clId="{096B13F3-FE52-514C-9352-272943D68FC7}" dt="2022-01-22T03:16:23.096" v="119" actId="14100"/>
          <ac:picMkLst>
            <pc:docMk/>
            <pc:sldMk cId="3228489831" sldId="529"/>
            <ac:picMk id="5" creationId="{F8B12AB1-CEAD-4645-86F2-2688DB208549}"/>
          </ac:picMkLst>
        </pc:picChg>
      </pc:sldChg>
      <pc:sldMasterChg chg="modSldLayout">
        <pc:chgData name="Reiley McClendon" userId="29e71970d403b69a" providerId="LiveId" clId="{096B13F3-FE52-514C-9352-272943D68FC7}" dt="2022-01-22T03:17:51.861" v="157"/>
        <pc:sldMasterMkLst>
          <pc:docMk/>
          <pc:sldMasterMk cId="3711236038" sldId="2147483648"/>
        </pc:sldMasterMkLst>
        <pc:sldLayoutChg chg="addSp delSp modSp mod">
          <pc:chgData name="Reiley McClendon" userId="29e71970d403b69a" providerId="LiveId" clId="{096B13F3-FE52-514C-9352-272943D68FC7}" dt="2022-01-22T03:17:29.923" v="143"/>
          <pc:sldLayoutMkLst>
            <pc:docMk/>
            <pc:sldMasterMk cId="3711236038" sldId="2147483648"/>
            <pc:sldLayoutMk cId="2145047048" sldId="2147483653"/>
          </pc:sldLayoutMkLst>
          <pc:cxnChg chg="add mod">
            <ac:chgData name="Reiley McClendon" userId="29e71970d403b69a" providerId="LiveId" clId="{096B13F3-FE52-514C-9352-272943D68FC7}" dt="2022-01-22T03:17:29.923" v="143"/>
            <ac:cxnSpMkLst>
              <pc:docMk/>
              <pc:sldMasterMk cId="3711236038" sldId="2147483648"/>
              <pc:sldLayoutMk cId="2145047048" sldId="2147483653"/>
              <ac:cxnSpMk id="7" creationId="{3B6257B6-6E32-6848-9CB7-2A67F5A06406}"/>
            </ac:cxnSpMkLst>
          </pc:cxnChg>
          <pc:cxnChg chg="del">
            <ac:chgData name="Reiley McClendon" userId="29e71970d403b69a" providerId="LiveId" clId="{096B13F3-FE52-514C-9352-272943D68FC7}" dt="2022-01-22T03:17:29.389" v="142" actId="478"/>
            <ac:cxnSpMkLst>
              <pc:docMk/>
              <pc:sldMasterMk cId="3711236038" sldId="2147483648"/>
              <pc:sldLayoutMk cId="2145047048" sldId="2147483653"/>
              <ac:cxnSpMk id="8" creationId="{3DA1A7B0-1C85-45DB-99A0-CEEB67E7AEAD}"/>
            </ac:cxnSpMkLst>
          </pc:cxnChg>
        </pc:sldLayoutChg>
        <pc:sldLayoutChg chg="addSp delSp modSp mod">
          <pc:chgData name="Reiley McClendon" userId="29e71970d403b69a" providerId="LiveId" clId="{096B13F3-FE52-514C-9352-272943D68FC7}" dt="2022-01-22T03:17:32.752" v="145"/>
          <pc:sldLayoutMkLst>
            <pc:docMk/>
            <pc:sldMasterMk cId="3711236038" sldId="2147483648"/>
            <pc:sldLayoutMk cId="596719669" sldId="2147483658"/>
          </pc:sldLayoutMkLst>
          <pc:cxnChg chg="add mod">
            <ac:chgData name="Reiley McClendon" userId="29e71970d403b69a" providerId="LiveId" clId="{096B13F3-FE52-514C-9352-272943D68FC7}" dt="2022-01-22T03:17:32.752" v="145"/>
            <ac:cxnSpMkLst>
              <pc:docMk/>
              <pc:sldMasterMk cId="3711236038" sldId="2147483648"/>
              <pc:sldLayoutMk cId="596719669" sldId="2147483658"/>
              <ac:cxnSpMk id="8" creationId="{C138A557-A573-B54F-BB52-9EF73734181B}"/>
            </ac:cxnSpMkLst>
          </pc:cxnChg>
          <pc:cxnChg chg="del">
            <ac:chgData name="Reiley McClendon" userId="29e71970d403b69a" providerId="LiveId" clId="{096B13F3-FE52-514C-9352-272943D68FC7}" dt="2022-01-22T03:17:32.279" v="144" actId="478"/>
            <ac:cxnSpMkLst>
              <pc:docMk/>
              <pc:sldMasterMk cId="3711236038" sldId="2147483648"/>
              <pc:sldLayoutMk cId="596719669" sldId="2147483658"/>
              <ac:cxnSpMk id="10" creationId="{70CFA59C-728C-452B-B82D-6FEA60DA2096}"/>
            </ac:cxnSpMkLst>
          </pc:cxnChg>
        </pc:sldLayoutChg>
        <pc:sldLayoutChg chg="addSp delSp modSp mod">
          <pc:chgData name="Reiley McClendon" userId="29e71970d403b69a" providerId="LiveId" clId="{096B13F3-FE52-514C-9352-272943D68FC7}" dt="2022-01-22T03:17:35.912" v="147"/>
          <pc:sldLayoutMkLst>
            <pc:docMk/>
            <pc:sldMasterMk cId="3711236038" sldId="2147483648"/>
            <pc:sldLayoutMk cId="1621046458" sldId="2147483662"/>
          </pc:sldLayoutMkLst>
          <pc:cxnChg chg="add mod">
            <ac:chgData name="Reiley McClendon" userId="29e71970d403b69a" providerId="LiveId" clId="{096B13F3-FE52-514C-9352-272943D68FC7}" dt="2022-01-22T03:17:35.912" v="147"/>
            <ac:cxnSpMkLst>
              <pc:docMk/>
              <pc:sldMasterMk cId="3711236038" sldId="2147483648"/>
              <pc:sldLayoutMk cId="1621046458" sldId="2147483662"/>
              <ac:cxnSpMk id="9" creationId="{C203BF76-9CF3-2C47-81EE-7182B4B1F2F5}"/>
            </ac:cxnSpMkLst>
          </pc:cxnChg>
          <pc:cxnChg chg="del">
            <ac:chgData name="Reiley McClendon" userId="29e71970d403b69a" providerId="LiveId" clId="{096B13F3-FE52-514C-9352-272943D68FC7}" dt="2022-01-22T03:17:35.425" v="146" actId="478"/>
            <ac:cxnSpMkLst>
              <pc:docMk/>
              <pc:sldMasterMk cId="3711236038" sldId="2147483648"/>
              <pc:sldLayoutMk cId="1621046458" sldId="2147483662"/>
              <ac:cxnSpMk id="10" creationId="{0A115CFC-7F93-4D66-93E6-B2E6F9CB278C}"/>
            </ac:cxnSpMkLst>
          </pc:cxnChg>
        </pc:sldLayoutChg>
        <pc:sldLayoutChg chg="addSp delSp modSp mod">
          <pc:chgData name="Reiley McClendon" userId="29e71970d403b69a" providerId="LiveId" clId="{096B13F3-FE52-514C-9352-272943D68FC7}" dt="2022-01-22T03:17:38.708" v="149"/>
          <pc:sldLayoutMkLst>
            <pc:docMk/>
            <pc:sldMasterMk cId="3711236038" sldId="2147483648"/>
            <pc:sldLayoutMk cId="2480853274" sldId="2147483666"/>
          </pc:sldLayoutMkLst>
          <pc:cxnChg chg="add mod">
            <ac:chgData name="Reiley McClendon" userId="29e71970d403b69a" providerId="LiveId" clId="{096B13F3-FE52-514C-9352-272943D68FC7}" dt="2022-01-22T03:17:38.708" v="149"/>
            <ac:cxnSpMkLst>
              <pc:docMk/>
              <pc:sldMasterMk cId="3711236038" sldId="2147483648"/>
              <pc:sldLayoutMk cId="2480853274" sldId="2147483666"/>
              <ac:cxnSpMk id="8" creationId="{2E4C548E-762B-CC43-868A-2B41DC411626}"/>
            </ac:cxnSpMkLst>
          </pc:cxnChg>
          <pc:cxnChg chg="del">
            <ac:chgData name="Reiley McClendon" userId="29e71970d403b69a" providerId="LiveId" clId="{096B13F3-FE52-514C-9352-272943D68FC7}" dt="2022-01-22T03:17:38.250" v="148" actId="478"/>
            <ac:cxnSpMkLst>
              <pc:docMk/>
              <pc:sldMasterMk cId="3711236038" sldId="2147483648"/>
              <pc:sldLayoutMk cId="2480853274" sldId="2147483666"/>
              <ac:cxnSpMk id="9" creationId="{3E3429FC-45F7-46F3-BF0B-008A943D08CC}"/>
            </ac:cxnSpMkLst>
          </pc:cxnChg>
        </pc:sldLayoutChg>
        <pc:sldLayoutChg chg="addSp delSp modSp mod">
          <pc:chgData name="Reiley McClendon" userId="29e71970d403b69a" providerId="LiveId" clId="{096B13F3-FE52-514C-9352-272943D68FC7}" dt="2022-01-22T03:17:27.190" v="141"/>
          <pc:sldLayoutMkLst>
            <pc:docMk/>
            <pc:sldMasterMk cId="3711236038" sldId="2147483648"/>
            <pc:sldLayoutMk cId="3366761532" sldId="2147483708"/>
          </pc:sldLayoutMkLst>
          <pc:cxnChg chg="add mod">
            <ac:chgData name="Reiley McClendon" userId="29e71970d403b69a" providerId="LiveId" clId="{096B13F3-FE52-514C-9352-272943D68FC7}" dt="2022-01-22T03:17:27.190" v="141"/>
            <ac:cxnSpMkLst>
              <pc:docMk/>
              <pc:sldMasterMk cId="3711236038" sldId="2147483648"/>
              <pc:sldLayoutMk cId="3366761532" sldId="2147483708"/>
              <ac:cxnSpMk id="9" creationId="{1CEC3CE5-12B7-E14D-BC59-9989B5E6FDB2}"/>
            </ac:cxnSpMkLst>
          </pc:cxnChg>
          <pc:cxnChg chg="del">
            <ac:chgData name="Reiley McClendon" userId="29e71970d403b69a" providerId="LiveId" clId="{096B13F3-FE52-514C-9352-272943D68FC7}" dt="2022-01-22T03:17:26.698" v="140" actId="478"/>
            <ac:cxnSpMkLst>
              <pc:docMk/>
              <pc:sldMasterMk cId="3711236038" sldId="2147483648"/>
              <pc:sldLayoutMk cId="3366761532" sldId="2147483708"/>
              <ac:cxnSpMk id="12" creationId="{A1ACB91B-4642-E44B-847F-BC36851F1656}"/>
            </ac:cxnSpMkLst>
          </pc:cxnChg>
        </pc:sldLayoutChg>
        <pc:sldLayoutChg chg="modSp mod">
          <pc:chgData name="Reiley McClendon" userId="29e71970d403b69a" providerId="LiveId" clId="{096B13F3-FE52-514C-9352-272943D68FC7}" dt="2022-01-22T03:17:10.877" v="133" actId="1038"/>
          <pc:sldLayoutMkLst>
            <pc:docMk/>
            <pc:sldMasterMk cId="3711236038" sldId="2147483648"/>
            <pc:sldLayoutMk cId="3935605986" sldId="2147483709"/>
          </pc:sldLayoutMkLst>
          <pc:cxnChg chg="mod">
            <ac:chgData name="Reiley McClendon" userId="29e71970d403b69a" providerId="LiveId" clId="{096B13F3-FE52-514C-9352-272943D68FC7}" dt="2022-01-22T03:17:10.877" v="133" actId="1038"/>
            <ac:cxnSpMkLst>
              <pc:docMk/>
              <pc:sldMasterMk cId="3711236038" sldId="2147483648"/>
              <pc:sldLayoutMk cId="3935605986" sldId="2147483709"/>
              <ac:cxnSpMk id="20" creationId="{EB67C3C6-8B4C-44CC-A6FB-19A2745C0D01}"/>
            </ac:cxnSpMkLst>
          </pc:cxnChg>
        </pc:sldLayoutChg>
        <pc:sldLayoutChg chg="addSp delSp modSp mod">
          <pc:chgData name="Reiley McClendon" userId="29e71970d403b69a" providerId="LiveId" clId="{096B13F3-FE52-514C-9352-272943D68FC7}" dt="2022-01-22T03:17:17.987" v="135"/>
          <pc:sldLayoutMkLst>
            <pc:docMk/>
            <pc:sldMasterMk cId="3711236038" sldId="2147483648"/>
            <pc:sldLayoutMk cId="805456664" sldId="2147483710"/>
          </pc:sldLayoutMkLst>
          <pc:cxnChg chg="add mod">
            <ac:chgData name="Reiley McClendon" userId="29e71970d403b69a" providerId="LiveId" clId="{096B13F3-FE52-514C-9352-272943D68FC7}" dt="2022-01-22T03:17:17.987" v="135"/>
            <ac:cxnSpMkLst>
              <pc:docMk/>
              <pc:sldMasterMk cId="3711236038" sldId="2147483648"/>
              <pc:sldLayoutMk cId="805456664" sldId="2147483710"/>
              <ac:cxnSpMk id="14" creationId="{000E7608-2B22-BD4A-97C2-11C95DA04804}"/>
            </ac:cxnSpMkLst>
          </pc:cxnChg>
          <pc:cxnChg chg="del">
            <ac:chgData name="Reiley McClendon" userId="29e71970d403b69a" providerId="LiveId" clId="{096B13F3-FE52-514C-9352-272943D68FC7}" dt="2022-01-22T03:17:17.448" v="134" actId="478"/>
            <ac:cxnSpMkLst>
              <pc:docMk/>
              <pc:sldMasterMk cId="3711236038" sldId="2147483648"/>
              <pc:sldLayoutMk cId="805456664" sldId="2147483710"/>
              <ac:cxnSpMk id="20" creationId="{EB67C3C6-8B4C-44CC-A6FB-19A2745C0D01}"/>
            </ac:cxnSpMkLst>
          </pc:cxnChg>
        </pc:sldLayoutChg>
        <pc:sldLayoutChg chg="addSp delSp modSp mod">
          <pc:chgData name="Reiley McClendon" userId="29e71970d403b69a" providerId="LiveId" clId="{096B13F3-FE52-514C-9352-272943D68FC7}" dt="2022-01-22T03:17:21.213" v="137"/>
          <pc:sldLayoutMkLst>
            <pc:docMk/>
            <pc:sldMasterMk cId="3711236038" sldId="2147483648"/>
            <pc:sldLayoutMk cId="1937205485" sldId="2147483711"/>
          </pc:sldLayoutMkLst>
          <pc:cxnChg chg="add mod">
            <ac:chgData name="Reiley McClendon" userId="29e71970d403b69a" providerId="LiveId" clId="{096B13F3-FE52-514C-9352-272943D68FC7}" dt="2022-01-22T03:17:21.213" v="137"/>
            <ac:cxnSpMkLst>
              <pc:docMk/>
              <pc:sldMasterMk cId="3711236038" sldId="2147483648"/>
              <pc:sldLayoutMk cId="1937205485" sldId="2147483711"/>
              <ac:cxnSpMk id="18" creationId="{6A834750-FA69-8A4F-8768-958A43E2CD73}"/>
            </ac:cxnSpMkLst>
          </pc:cxnChg>
          <pc:cxnChg chg="del">
            <ac:chgData name="Reiley McClendon" userId="29e71970d403b69a" providerId="LiveId" clId="{096B13F3-FE52-514C-9352-272943D68FC7}" dt="2022-01-22T03:17:20.696" v="136" actId="478"/>
            <ac:cxnSpMkLst>
              <pc:docMk/>
              <pc:sldMasterMk cId="3711236038" sldId="2147483648"/>
              <pc:sldLayoutMk cId="1937205485" sldId="2147483711"/>
              <ac:cxnSpMk id="20" creationId="{EB67C3C6-8B4C-44CC-A6FB-19A2745C0D01}"/>
            </ac:cxnSpMkLst>
          </pc:cxnChg>
        </pc:sldLayoutChg>
        <pc:sldLayoutChg chg="addSp delSp modSp mod">
          <pc:chgData name="Reiley McClendon" userId="29e71970d403b69a" providerId="LiveId" clId="{096B13F3-FE52-514C-9352-272943D68FC7}" dt="2022-01-22T03:17:24.239" v="139"/>
          <pc:sldLayoutMkLst>
            <pc:docMk/>
            <pc:sldMasterMk cId="3711236038" sldId="2147483648"/>
            <pc:sldLayoutMk cId="3930603853" sldId="2147483712"/>
          </pc:sldLayoutMkLst>
          <pc:cxnChg chg="del">
            <ac:chgData name="Reiley McClendon" userId="29e71970d403b69a" providerId="LiveId" clId="{096B13F3-FE52-514C-9352-272943D68FC7}" dt="2022-01-22T03:17:23.749" v="138" actId="478"/>
            <ac:cxnSpMkLst>
              <pc:docMk/>
              <pc:sldMasterMk cId="3711236038" sldId="2147483648"/>
              <pc:sldLayoutMk cId="3930603853" sldId="2147483712"/>
              <ac:cxnSpMk id="20" creationId="{EB67C3C6-8B4C-44CC-A6FB-19A2745C0D01}"/>
            </ac:cxnSpMkLst>
          </pc:cxnChg>
          <pc:cxnChg chg="add mod">
            <ac:chgData name="Reiley McClendon" userId="29e71970d403b69a" providerId="LiveId" clId="{096B13F3-FE52-514C-9352-272943D68FC7}" dt="2022-01-22T03:17:24.239" v="139"/>
            <ac:cxnSpMkLst>
              <pc:docMk/>
              <pc:sldMasterMk cId="3711236038" sldId="2147483648"/>
              <pc:sldLayoutMk cId="3930603853" sldId="2147483712"/>
              <ac:cxnSpMk id="24" creationId="{D812F9CD-4D3E-2344-BD06-5DF886AC5A35}"/>
            </ac:cxnSpMkLst>
          </pc:cxnChg>
        </pc:sldLayoutChg>
        <pc:sldLayoutChg chg="addSp delSp modSp mod">
          <pc:chgData name="Reiley McClendon" userId="29e71970d403b69a" providerId="LiveId" clId="{096B13F3-FE52-514C-9352-272943D68FC7}" dt="2022-01-22T03:17:43.728" v="151"/>
          <pc:sldLayoutMkLst>
            <pc:docMk/>
            <pc:sldMasterMk cId="3711236038" sldId="2147483648"/>
            <pc:sldLayoutMk cId="1666224390" sldId="2147483713"/>
          </pc:sldLayoutMkLst>
          <pc:cxnChg chg="add mod">
            <ac:chgData name="Reiley McClendon" userId="29e71970d403b69a" providerId="LiveId" clId="{096B13F3-FE52-514C-9352-272943D68FC7}" dt="2022-01-22T03:17:43.728" v="151"/>
            <ac:cxnSpMkLst>
              <pc:docMk/>
              <pc:sldMasterMk cId="3711236038" sldId="2147483648"/>
              <pc:sldLayoutMk cId="1666224390" sldId="2147483713"/>
              <ac:cxnSpMk id="9" creationId="{AE907E7D-0C4E-DE42-8ACD-960A5C64B692}"/>
            </ac:cxnSpMkLst>
          </pc:cxnChg>
          <pc:cxnChg chg="del">
            <ac:chgData name="Reiley McClendon" userId="29e71970d403b69a" providerId="LiveId" clId="{096B13F3-FE52-514C-9352-272943D68FC7}" dt="2022-01-22T03:17:43.262" v="150" actId="478"/>
            <ac:cxnSpMkLst>
              <pc:docMk/>
              <pc:sldMasterMk cId="3711236038" sldId="2147483648"/>
              <pc:sldLayoutMk cId="1666224390" sldId="2147483713"/>
              <ac:cxnSpMk id="13" creationId="{B701460D-A401-4C08-A3C4-46A50E8EA7CE}"/>
            </ac:cxnSpMkLst>
          </pc:cxnChg>
        </pc:sldLayoutChg>
        <pc:sldLayoutChg chg="addSp delSp modSp mod">
          <pc:chgData name="Reiley McClendon" userId="29e71970d403b69a" providerId="LiveId" clId="{096B13F3-FE52-514C-9352-272943D68FC7}" dt="2022-01-22T03:17:46.491" v="153"/>
          <pc:sldLayoutMkLst>
            <pc:docMk/>
            <pc:sldMasterMk cId="3711236038" sldId="2147483648"/>
            <pc:sldLayoutMk cId="3221861356" sldId="2147483714"/>
          </pc:sldLayoutMkLst>
          <pc:cxnChg chg="del">
            <ac:chgData name="Reiley McClendon" userId="29e71970d403b69a" providerId="LiveId" clId="{096B13F3-FE52-514C-9352-272943D68FC7}" dt="2022-01-22T03:17:45.960" v="152" actId="478"/>
            <ac:cxnSpMkLst>
              <pc:docMk/>
              <pc:sldMasterMk cId="3711236038" sldId="2147483648"/>
              <pc:sldLayoutMk cId="3221861356" sldId="2147483714"/>
              <ac:cxnSpMk id="13" creationId="{B701460D-A401-4C08-A3C4-46A50E8EA7CE}"/>
            </ac:cxnSpMkLst>
          </pc:cxnChg>
          <pc:cxnChg chg="add mod">
            <ac:chgData name="Reiley McClendon" userId="29e71970d403b69a" providerId="LiveId" clId="{096B13F3-FE52-514C-9352-272943D68FC7}" dt="2022-01-22T03:17:46.491" v="153"/>
            <ac:cxnSpMkLst>
              <pc:docMk/>
              <pc:sldMasterMk cId="3711236038" sldId="2147483648"/>
              <pc:sldLayoutMk cId="3221861356" sldId="2147483714"/>
              <ac:cxnSpMk id="15" creationId="{646369E8-9146-0D42-BD86-AE1DF909A551}"/>
            </ac:cxnSpMkLst>
          </pc:cxnChg>
        </pc:sldLayoutChg>
        <pc:sldLayoutChg chg="addSp delSp modSp mod">
          <pc:chgData name="Reiley McClendon" userId="29e71970d403b69a" providerId="LiveId" clId="{096B13F3-FE52-514C-9352-272943D68FC7}" dt="2022-01-22T03:17:49.191" v="155"/>
          <pc:sldLayoutMkLst>
            <pc:docMk/>
            <pc:sldMasterMk cId="3711236038" sldId="2147483648"/>
            <pc:sldLayoutMk cId="3946899382" sldId="2147483715"/>
          </pc:sldLayoutMkLst>
          <pc:cxnChg chg="del">
            <ac:chgData name="Reiley McClendon" userId="29e71970d403b69a" providerId="LiveId" clId="{096B13F3-FE52-514C-9352-272943D68FC7}" dt="2022-01-22T03:17:48.649" v="154" actId="478"/>
            <ac:cxnSpMkLst>
              <pc:docMk/>
              <pc:sldMasterMk cId="3711236038" sldId="2147483648"/>
              <pc:sldLayoutMk cId="3946899382" sldId="2147483715"/>
              <ac:cxnSpMk id="13" creationId="{B701460D-A401-4C08-A3C4-46A50E8EA7CE}"/>
            </ac:cxnSpMkLst>
          </pc:cxnChg>
          <pc:cxnChg chg="add mod">
            <ac:chgData name="Reiley McClendon" userId="29e71970d403b69a" providerId="LiveId" clId="{096B13F3-FE52-514C-9352-272943D68FC7}" dt="2022-01-22T03:17:49.191" v="155"/>
            <ac:cxnSpMkLst>
              <pc:docMk/>
              <pc:sldMasterMk cId="3711236038" sldId="2147483648"/>
              <pc:sldLayoutMk cId="3946899382" sldId="2147483715"/>
              <ac:cxnSpMk id="21" creationId="{39F239D4-B207-384F-8A3F-611CEB72ADE6}"/>
            </ac:cxnSpMkLst>
          </pc:cxnChg>
        </pc:sldLayoutChg>
        <pc:sldLayoutChg chg="addSp delSp modSp mod">
          <pc:chgData name="Reiley McClendon" userId="29e71970d403b69a" providerId="LiveId" clId="{096B13F3-FE52-514C-9352-272943D68FC7}" dt="2022-01-22T03:17:51.861" v="157"/>
          <pc:sldLayoutMkLst>
            <pc:docMk/>
            <pc:sldMasterMk cId="3711236038" sldId="2147483648"/>
            <pc:sldLayoutMk cId="345899245" sldId="2147483716"/>
          </pc:sldLayoutMkLst>
          <pc:cxnChg chg="del">
            <ac:chgData name="Reiley McClendon" userId="29e71970d403b69a" providerId="LiveId" clId="{096B13F3-FE52-514C-9352-272943D68FC7}" dt="2022-01-22T03:17:51.309" v="156" actId="478"/>
            <ac:cxnSpMkLst>
              <pc:docMk/>
              <pc:sldMasterMk cId="3711236038" sldId="2147483648"/>
              <pc:sldLayoutMk cId="345899245" sldId="2147483716"/>
              <ac:cxnSpMk id="13" creationId="{B701460D-A401-4C08-A3C4-46A50E8EA7CE}"/>
            </ac:cxnSpMkLst>
          </pc:cxnChg>
          <pc:cxnChg chg="add mod">
            <ac:chgData name="Reiley McClendon" userId="29e71970d403b69a" providerId="LiveId" clId="{096B13F3-FE52-514C-9352-272943D68FC7}" dt="2022-01-22T03:17:51.861" v="157"/>
            <ac:cxnSpMkLst>
              <pc:docMk/>
              <pc:sldMasterMk cId="3711236038" sldId="2147483648"/>
              <pc:sldLayoutMk cId="345899245" sldId="2147483716"/>
              <ac:cxnSpMk id="22" creationId="{8AA669CA-C9AC-DC49-9C69-5D38954D3D8C}"/>
            </ac:cxnSpMkLst>
          </pc:cxnChg>
        </pc:sldLayoutChg>
        <pc:sldLayoutChg chg="addSp delSp modSp mod">
          <pc:chgData name="Reiley McClendon" userId="29e71970d403b69a" providerId="LiveId" clId="{096B13F3-FE52-514C-9352-272943D68FC7}" dt="2022-01-22T03:17:01.256" v="128"/>
          <pc:sldLayoutMkLst>
            <pc:docMk/>
            <pc:sldMasterMk cId="3711236038" sldId="2147483648"/>
            <pc:sldLayoutMk cId="598101173" sldId="2147483718"/>
          </pc:sldLayoutMkLst>
          <pc:spChg chg="del">
            <ac:chgData name="Reiley McClendon" userId="29e71970d403b69a" providerId="LiveId" clId="{096B13F3-FE52-514C-9352-272943D68FC7}" dt="2022-01-22T03:16:48.507" v="127" actId="478"/>
            <ac:spMkLst>
              <pc:docMk/>
              <pc:sldMasterMk cId="3711236038" sldId="2147483648"/>
              <pc:sldLayoutMk cId="598101173" sldId="2147483718"/>
              <ac:spMk id="15" creationId="{03C63B90-52C6-4B17-9EC8-C24A90FC116D}"/>
            </ac:spMkLst>
          </pc:spChg>
          <pc:spChg chg="add mod">
            <ac:chgData name="Reiley McClendon" userId="29e71970d403b69a" providerId="LiveId" clId="{096B13F3-FE52-514C-9352-272943D68FC7}" dt="2022-01-22T03:17:01.256" v="128"/>
            <ac:spMkLst>
              <pc:docMk/>
              <pc:sldMasterMk cId="3711236038" sldId="2147483648"/>
              <pc:sldLayoutMk cId="598101173" sldId="2147483718"/>
              <ac:spMk id="16" creationId="{6B3529BB-EF19-7343-A3F3-2F9DDE65EF94}"/>
            </ac:spMkLst>
          </pc:spChg>
          <pc:spChg chg="mod">
            <ac:chgData name="Reiley McClendon" userId="29e71970d403b69a" providerId="LiveId" clId="{096B13F3-FE52-514C-9352-272943D68FC7}" dt="2022-01-22T03:17:01.256" v="128"/>
            <ac:spMkLst>
              <pc:docMk/>
              <pc:sldMasterMk cId="3711236038" sldId="2147483648"/>
              <pc:sldLayoutMk cId="598101173" sldId="2147483718"/>
              <ac:spMk id="20" creationId="{58F4800D-7D78-2F4F-BDEC-CCFDCDDFDF72}"/>
            </ac:spMkLst>
          </pc:spChg>
          <pc:spChg chg="del">
            <ac:chgData name="Reiley McClendon" userId="29e71970d403b69a" providerId="LiveId" clId="{096B13F3-FE52-514C-9352-272943D68FC7}" dt="2022-01-22T03:16:48.507" v="127" actId="478"/>
            <ac:spMkLst>
              <pc:docMk/>
              <pc:sldMasterMk cId="3711236038" sldId="2147483648"/>
              <pc:sldLayoutMk cId="598101173" sldId="2147483718"/>
              <ac:spMk id="21" creationId="{9FFC411E-88EA-114A-9A3B-0DF49A25830B}"/>
            </ac:spMkLst>
          </pc:spChg>
          <pc:spChg chg="del">
            <ac:chgData name="Reiley McClendon" userId="29e71970d403b69a" providerId="LiveId" clId="{096B13F3-FE52-514C-9352-272943D68FC7}" dt="2022-01-22T03:16:48.507" v="127" actId="478"/>
            <ac:spMkLst>
              <pc:docMk/>
              <pc:sldMasterMk cId="3711236038" sldId="2147483648"/>
              <pc:sldLayoutMk cId="598101173" sldId="2147483718"/>
              <ac:spMk id="22" creationId="{9F6EDEF5-C5B8-6040-B66A-7CFE7E06D697}"/>
            </ac:spMkLst>
          </pc:spChg>
          <pc:spChg chg="del">
            <ac:chgData name="Reiley McClendon" userId="29e71970d403b69a" providerId="LiveId" clId="{096B13F3-FE52-514C-9352-272943D68FC7}" dt="2022-01-22T03:16:48.507" v="127" actId="478"/>
            <ac:spMkLst>
              <pc:docMk/>
              <pc:sldMasterMk cId="3711236038" sldId="2147483648"/>
              <pc:sldLayoutMk cId="598101173" sldId="2147483718"/>
              <ac:spMk id="23" creationId="{F6AB3F58-0225-DE4E-BC11-354F1F7FC12F}"/>
            </ac:spMkLst>
          </pc:spChg>
          <pc:spChg chg="del">
            <ac:chgData name="Reiley McClendon" userId="29e71970d403b69a" providerId="LiveId" clId="{096B13F3-FE52-514C-9352-272943D68FC7}" dt="2022-01-22T03:16:48.507" v="127" actId="478"/>
            <ac:spMkLst>
              <pc:docMk/>
              <pc:sldMasterMk cId="3711236038" sldId="2147483648"/>
              <pc:sldLayoutMk cId="598101173" sldId="2147483718"/>
              <ac:spMk id="25" creationId="{641B623C-FBD6-1B49-8D83-B80894452DF1}"/>
            </ac:spMkLst>
          </pc:spChg>
          <pc:spChg chg="mod">
            <ac:chgData name="Reiley McClendon" userId="29e71970d403b69a" providerId="LiveId" clId="{096B13F3-FE52-514C-9352-272943D68FC7}" dt="2022-01-22T03:17:01.256" v="128"/>
            <ac:spMkLst>
              <pc:docMk/>
              <pc:sldMasterMk cId="3711236038" sldId="2147483648"/>
              <pc:sldLayoutMk cId="598101173" sldId="2147483718"/>
              <ac:spMk id="27" creationId="{83405EF8-F6D1-0F4D-BEFF-F8C66993564B}"/>
            </ac:spMkLst>
          </pc:spChg>
          <pc:spChg chg="mod">
            <ac:chgData name="Reiley McClendon" userId="29e71970d403b69a" providerId="LiveId" clId="{096B13F3-FE52-514C-9352-272943D68FC7}" dt="2022-01-22T03:17:01.256" v="128"/>
            <ac:spMkLst>
              <pc:docMk/>
              <pc:sldMasterMk cId="3711236038" sldId="2147483648"/>
              <pc:sldLayoutMk cId="598101173" sldId="2147483718"/>
              <ac:spMk id="30" creationId="{F8F105F7-5A50-CF44-840F-D679C0DA1C06}"/>
            </ac:spMkLst>
          </pc:spChg>
          <pc:spChg chg="mod">
            <ac:chgData name="Reiley McClendon" userId="29e71970d403b69a" providerId="LiveId" clId="{096B13F3-FE52-514C-9352-272943D68FC7}" dt="2022-01-22T03:17:01.256" v="128"/>
            <ac:spMkLst>
              <pc:docMk/>
              <pc:sldMasterMk cId="3711236038" sldId="2147483648"/>
              <pc:sldLayoutMk cId="598101173" sldId="2147483718"/>
              <ac:spMk id="32" creationId="{716150E1-91A4-9C44-901D-FAF20BB00C27}"/>
            </ac:spMkLst>
          </pc:spChg>
          <pc:grpChg chg="add mod">
            <ac:chgData name="Reiley McClendon" userId="29e71970d403b69a" providerId="LiveId" clId="{096B13F3-FE52-514C-9352-272943D68FC7}" dt="2022-01-22T03:17:01.256" v="128"/>
            <ac:grpSpMkLst>
              <pc:docMk/>
              <pc:sldMasterMk cId="3711236038" sldId="2147483648"/>
              <pc:sldLayoutMk cId="598101173" sldId="2147483718"/>
              <ac:grpSpMk id="17" creationId="{06CB27D8-9B15-634D-BF5D-5CF43ADC5309}"/>
            </ac:grpSpMkLst>
          </pc:grpChg>
          <pc:grpChg chg="add mod">
            <ac:chgData name="Reiley McClendon" userId="29e71970d403b69a" providerId="LiveId" clId="{096B13F3-FE52-514C-9352-272943D68FC7}" dt="2022-01-22T03:17:01.256" v="128"/>
            <ac:grpSpMkLst>
              <pc:docMk/>
              <pc:sldMasterMk cId="3711236038" sldId="2147483648"/>
              <pc:sldLayoutMk cId="598101173" sldId="2147483718"/>
              <ac:grpSpMk id="24" creationId="{9C2F1D2A-F4C7-304B-BFF5-103AA530BD37}"/>
            </ac:grpSpMkLst>
          </pc:grpChg>
          <pc:grpChg chg="add mod">
            <ac:chgData name="Reiley McClendon" userId="29e71970d403b69a" providerId="LiveId" clId="{096B13F3-FE52-514C-9352-272943D68FC7}" dt="2022-01-22T03:17:01.256" v="128"/>
            <ac:grpSpMkLst>
              <pc:docMk/>
              <pc:sldMasterMk cId="3711236038" sldId="2147483648"/>
              <pc:sldLayoutMk cId="598101173" sldId="2147483718"/>
              <ac:grpSpMk id="28" creationId="{F69822F4-DEAB-B645-A505-66E8F546F9C4}"/>
            </ac:grpSpMkLst>
          </pc:grpChg>
          <pc:grpChg chg="add mod">
            <ac:chgData name="Reiley McClendon" userId="29e71970d403b69a" providerId="LiveId" clId="{096B13F3-FE52-514C-9352-272943D68FC7}" dt="2022-01-22T03:17:01.256" v="128"/>
            <ac:grpSpMkLst>
              <pc:docMk/>
              <pc:sldMasterMk cId="3711236038" sldId="2147483648"/>
              <pc:sldLayoutMk cId="598101173" sldId="2147483718"/>
              <ac:grpSpMk id="31" creationId="{E8C1123A-3A44-774F-AF3F-950D7871000F}"/>
            </ac:grpSpMkLst>
          </pc:grpChg>
          <pc:picChg chg="mod">
            <ac:chgData name="Reiley McClendon" userId="29e71970d403b69a" providerId="LiveId" clId="{096B13F3-FE52-514C-9352-272943D68FC7}" dt="2022-01-22T03:17:01.256" v="128"/>
            <ac:picMkLst>
              <pc:docMk/>
              <pc:sldMasterMk cId="3711236038" sldId="2147483648"/>
              <pc:sldLayoutMk cId="598101173" sldId="2147483718"/>
              <ac:picMk id="18" creationId="{A84E77A2-5A35-F140-AB63-9FEBD1F3444B}"/>
            </ac:picMkLst>
          </pc:picChg>
          <pc:picChg chg="mod">
            <ac:chgData name="Reiley McClendon" userId="29e71970d403b69a" providerId="LiveId" clId="{096B13F3-FE52-514C-9352-272943D68FC7}" dt="2022-01-22T03:17:01.256" v="128"/>
            <ac:picMkLst>
              <pc:docMk/>
              <pc:sldMasterMk cId="3711236038" sldId="2147483648"/>
              <pc:sldLayoutMk cId="598101173" sldId="2147483718"/>
              <ac:picMk id="26" creationId="{3A57ED3C-A45D-D14B-B3BC-854FF17CC8DD}"/>
            </ac:picMkLst>
          </pc:picChg>
          <pc:picChg chg="mod">
            <ac:chgData name="Reiley McClendon" userId="29e71970d403b69a" providerId="LiveId" clId="{096B13F3-FE52-514C-9352-272943D68FC7}" dt="2022-01-22T03:17:01.256" v="128"/>
            <ac:picMkLst>
              <pc:docMk/>
              <pc:sldMasterMk cId="3711236038" sldId="2147483648"/>
              <pc:sldLayoutMk cId="598101173" sldId="2147483718"/>
              <ac:picMk id="29" creationId="{26076450-AFB8-6146-949C-610A77021C85}"/>
            </ac:picMkLst>
          </pc:picChg>
          <pc:picChg chg="mod">
            <ac:chgData name="Reiley McClendon" userId="29e71970d403b69a" providerId="LiveId" clId="{096B13F3-FE52-514C-9352-272943D68FC7}" dt="2022-01-22T03:17:01.256" v="128"/>
            <ac:picMkLst>
              <pc:docMk/>
              <pc:sldMasterMk cId="3711236038" sldId="2147483648"/>
              <pc:sldLayoutMk cId="598101173" sldId="2147483718"/>
              <ac:picMk id="33" creationId="{F29BA68D-C766-2F44-BDD4-914DCF933536}"/>
            </ac:picMkLst>
          </pc:picChg>
        </pc:sldLayoutChg>
      </pc:sldMasterChg>
    </pc:docChg>
  </pc:docChgLst>
  <pc:docChgLst>
    <pc:chgData name="Kelly Wagner" userId="58a2073e-56eb-4ab1-951d-d49cf113afbc" providerId="ADAL" clId="{3061E7DB-99CD-C14C-B95A-933F81F4E496}"/>
    <pc:docChg chg="custSel modSld">
      <pc:chgData name="Kelly Wagner" userId="58a2073e-56eb-4ab1-951d-d49cf113afbc" providerId="ADAL" clId="{3061E7DB-99CD-C14C-B95A-933F81F4E496}" dt="2022-01-22T17:38:09.281" v="69" actId="20577"/>
      <pc:docMkLst>
        <pc:docMk/>
      </pc:docMkLst>
      <pc:sldChg chg="modSp mod">
        <pc:chgData name="Kelly Wagner" userId="58a2073e-56eb-4ab1-951d-d49cf113afbc" providerId="ADAL" clId="{3061E7DB-99CD-C14C-B95A-933F81F4E496}" dt="2022-01-22T17:34:31.022" v="18" actId="20577"/>
        <pc:sldMkLst>
          <pc:docMk/>
          <pc:sldMk cId="1338499856" sldId="331"/>
        </pc:sldMkLst>
        <pc:spChg chg="mod">
          <ac:chgData name="Kelly Wagner" userId="58a2073e-56eb-4ab1-951d-d49cf113afbc" providerId="ADAL" clId="{3061E7DB-99CD-C14C-B95A-933F81F4E496}" dt="2022-01-22T17:34:31.022" v="18" actId="20577"/>
          <ac:spMkLst>
            <pc:docMk/>
            <pc:sldMk cId="1338499856" sldId="331"/>
            <ac:spMk id="111" creationId="{F5994956-3098-41B0-B53B-8B2BBB375221}"/>
          </ac:spMkLst>
        </pc:spChg>
      </pc:sldChg>
      <pc:sldChg chg="modSp mod">
        <pc:chgData name="Kelly Wagner" userId="58a2073e-56eb-4ab1-951d-d49cf113afbc" providerId="ADAL" clId="{3061E7DB-99CD-C14C-B95A-933F81F4E496}" dt="2022-01-22T17:38:09.281" v="69" actId="20577"/>
        <pc:sldMkLst>
          <pc:docMk/>
          <pc:sldMk cId="2643370816" sldId="503"/>
        </pc:sldMkLst>
        <pc:spChg chg="mod">
          <ac:chgData name="Kelly Wagner" userId="58a2073e-56eb-4ab1-951d-d49cf113afbc" providerId="ADAL" clId="{3061E7DB-99CD-C14C-B95A-933F81F4E496}" dt="2022-01-22T17:38:09.281" v="69" actId="20577"/>
          <ac:spMkLst>
            <pc:docMk/>
            <pc:sldMk cId="2643370816" sldId="503"/>
            <ac:spMk id="4" creationId="{6473375A-F1B4-4B9F-81F4-A9566CB465EE}"/>
          </ac:spMkLst>
        </pc:spChg>
      </pc:sldChg>
      <pc:sldChg chg="modSp mod">
        <pc:chgData name="Kelly Wagner" userId="58a2073e-56eb-4ab1-951d-d49cf113afbc" providerId="ADAL" clId="{3061E7DB-99CD-C14C-B95A-933F81F4E496}" dt="2022-01-22T17:34:21.051" v="14" actId="1036"/>
        <pc:sldMkLst>
          <pc:docMk/>
          <pc:sldMk cId="1030347475" sldId="504"/>
        </pc:sldMkLst>
        <pc:spChg chg="mod">
          <ac:chgData name="Kelly Wagner" userId="58a2073e-56eb-4ab1-951d-d49cf113afbc" providerId="ADAL" clId="{3061E7DB-99CD-C14C-B95A-933F81F4E496}" dt="2022-01-22T17:34:21.051" v="14" actId="1036"/>
          <ac:spMkLst>
            <pc:docMk/>
            <pc:sldMk cId="1030347475" sldId="504"/>
            <ac:spMk id="4" creationId="{16CC8C96-4E57-4EA8-B552-B0733214A3B6}"/>
          </ac:spMkLst>
        </pc:spChg>
        <pc:spChg chg="mod">
          <ac:chgData name="Kelly Wagner" userId="58a2073e-56eb-4ab1-951d-d49cf113afbc" providerId="ADAL" clId="{3061E7DB-99CD-C14C-B95A-933F81F4E496}" dt="2022-01-22T17:34:21.051" v="14" actId="1036"/>
          <ac:spMkLst>
            <pc:docMk/>
            <pc:sldMk cId="1030347475" sldId="504"/>
            <ac:spMk id="5" creationId="{F8EC9953-C63D-489A-9BFB-1FF5F3142AC6}"/>
          </ac:spMkLst>
        </pc:spChg>
        <pc:picChg chg="mod">
          <ac:chgData name="Kelly Wagner" userId="58a2073e-56eb-4ab1-951d-d49cf113afbc" providerId="ADAL" clId="{3061E7DB-99CD-C14C-B95A-933F81F4E496}" dt="2022-01-22T17:34:18.384" v="8" actId="1035"/>
          <ac:picMkLst>
            <pc:docMk/>
            <pc:sldMk cId="1030347475" sldId="504"/>
            <ac:picMk id="13" creationId="{947DB438-9175-3A4E-A060-081F5A304D2F}"/>
          </ac:picMkLst>
        </pc:picChg>
      </pc:sldChg>
      <pc:sldChg chg="modSp mod">
        <pc:chgData name="Kelly Wagner" userId="58a2073e-56eb-4ab1-951d-d49cf113afbc" providerId="ADAL" clId="{3061E7DB-99CD-C14C-B95A-933F81F4E496}" dt="2022-01-22T17:34:51.625" v="24" actId="20577"/>
        <pc:sldMkLst>
          <pc:docMk/>
          <pc:sldMk cId="3284592734" sldId="505"/>
        </pc:sldMkLst>
        <pc:spChg chg="mod">
          <ac:chgData name="Kelly Wagner" userId="58a2073e-56eb-4ab1-951d-d49cf113afbc" providerId="ADAL" clId="{3061E7DB-99CD-C14C-B95A-933F81F4E496}" dt="2022-01-22T17:34:51.625" v="24" actId="20577"/>
          <ac:spMkLst>
            <pc:docMk/>
            <pc:sldMk cId="3284592734" sldId="505"/>
            <ac:spMk id="3" creationId="{D81E697E-E1E7-4883-A77C-58004A78E024}"/>
          </ac:spMkLst>
        </pc:spChg>
      </pc:sldChg>
      <pc:sldChg chg="modSp mod">
        <pc:chgData name="Kelly Wagner" userId="58a2073e-56eb-4ab1-951d-d49cf113afbc" providerId="ADAL" clId="{3061E7DB-99CD-C14C-B95A-933F81F4E496}" dt="2022-01-22T17:37:16.381" v="52" actId="20577"/>
        <pc:sldMkLst>
          <pc:docMk/>
          <pc:sldMk cId="4140085045" sldId="509"/>
        </pc:sldMkLst>
        <pc:spChg chg="mod">
          <ac:chgData name="Kelly Wagner" userId="58a2073e-56eb-4ab1-951d-d49cf113afbc" providerId="ADAL" clId="{3061E7DB-99CD-C14C-B95A-933F81F4E496}" dt="2022-01-22T17:37:16.381" v="52" actId="20577"/>
          <ac:spMkLst>
            <pc:docMk/>
            <pc:sldMk cId="4140085045" sldId="509"/>
            <ac:spMk id="2" creationId="{673FBA18-A131-B249-9D13-15409B86F210}"/>
          </ac:spMkLst>
        </pc:spChg>
      </pc:sldChg>
      <pc:sldChg chg="modSp mod">
        <pc:chgData name="Kelly Wagner" userId="58a2073e-56eb-4ab1-951d-d49cf113afbc" providerId="ADAL" clId="{3061E7DB-99CD-C14C-B95A-933F81F4E496}" dt="2022-01-22T17:35:27.912" v="29" actId="313"/>
        <pc:sldMkLst>
          <pc:docMk/>
          <pc:sldMk cId="304407905" sldId="512"/>
        </pc:sldMkLst>
        <pc:spChg chg="mod">
          <ac:chgData name="Kelly Wagner" userId="58a2073e-56eb-4ab1-951d-d49cf113afbc" providerId="ADAL" clId="{3061E7DB-99CD-C14C-B95A-933F81F4E496}" dt="2022-01-22T17:35:27.912" v="29" actId="313"/>
          <ac:spMkLst>
            <pc:docMk/>
            <pc:sldMk cId="304407905" sldId="512"/>
            <ac:spMk id="4" creationId="{D0D56FE0-8238-F440-84C9-7655EA2D8F2D}"/>
          </ac:spMkLst>
        </pc:spChg>
      </pc:sldChg>
      <pc:sldChg chg="modSp mod">
        <pc:chgData name="Kelly Wagner" userId="58a2073e-56eb-4ab1-951d-d49cf113afbc" providerId="ADAL" clId="{3061E7DB-99CD-C14C-B95A-933F81F4E496}" dt="2022-01-22T17:37:35.963" v="57" actId="20577"/>
        <pc:sldMkLst>
          <pc:docMk/>
          <pc:sldMk cId="2162352647" sldId="514"/>
        </pc:sldMkLst>
        <pc:spChg chg="mod">
          <ac:chgData name="Kelly Wagner" userId="58a2073e-56eb-4ab1-951d-d49cf113afbc" providerId="ADAL" clId="{3061E7DB-99CD-C14C-B95A-933F81F4E496}" dt="2022-01-22T17:37:35.963" v="57" actId="20577"/>
          <ac:spMkLst>
            <pc:docMk/>
            <pc:sldMk cId="2162352647" sldId="514"/>
            <ac:spMk id="4" creationId="{D0D56FE0-8238-F440-84C9-7655EA2D8F2D}"/>
          </ac:spMkLst>
        </pc:spChg>
      </pc:sldChg>
      <pc:sldChg chg="modSp mod">
        <pc:chgData name="Kelly Wagner" userId="58a2073e-56eb-4ab1-951d-d49cf113afbc" providerId="ADAL" clId="{3061E7DB-99CD-C14C-B95A-933F81F4E496}" dt="2022-01-22T17:35:46.935" v="30" actId="20577"/>
        <pc:sldMkLst>
          <pc:docMk/>
          <pc:sldMk cId="1464936713" sldId="517"/>
        </pc:sldMkLst>
        <pc:spChg chg="mod">
          <ac:chgData name="Kelly Wagner" userId="58a2073e-56eb-4ab1-951d-d49cf113afbc" providerId="ADAL" clId="{3061E7DB-99CD-C14C-B95A-933F81F4E496}" dt="2022-01-22T17:35:46.935" v="30" actId="20577"/>
          <ac:spMkLst>
            <pc:docMk/>
            <pc:sldMk cId="1464936713" sldId="517"/>
            <ac:spMk id="13" creationId="{2F33371B-F6E2-0A4E-AE08-E7C750D77363}"/>
          </ac:spMkLst>
        </pc:spChg>
      </pc:sldChg>
      <pc:sldChg chg="modSp mod">
        <pc:chgData name="Kelly Wagner" userId="58a2073e-56eb-4ab1-951d-d49cf113afbc" providerId="ADAL" clId="{3061E7DB-99CD-C14C-B95A-933F81F4E496}" dt="2022-01-22T17:36:49.787" v="35" actId="20577"/>
        <pc:sldMkLst>
          <pc:docMk/>
          <pc:sldMk cId="1200821099" sldId="519"/>
        </pc:sldMkLst>
        <pc:spChg chg="mod">
          <ac:chgData name="Kelly Wagner" userId="58a2073e-56eb-4ab1-951d-d49cf113afbc" providerId="ADAL" clId="{3061E7DB-99CD-C14C-B95A-933F81F4E496}" dt="2022-01-22T17:36:49.787" v="35" actId="20577"/>
          <ac:spMkLst>
            <pc:docMk/>
            <pc:sldMk cId="1200821099" sldId="519"/>
            <ac:spMk id="2" creationId="{CF412CFB-F8B7-B74E-BE7D-F49E8F97B6BF}"/>
          </ac:spMkLst>
        </pc:spChg>
      </pc:sldChg>
      <pc:sldChg chg="modSp mod">
        <pc:chgData name="Kelly Wagner" userId="58a2073e-56eb-4ab1-951d-d49cf113afbc" providerId="ADAL" clId="{3061E7DB-99CD-C14C-B95A-933F81F4E496}" dt="2022-01-22T17:36:56.912" v="42" actId="20577"/>
        <pc:sldMkLst>
          <pc:docMk/>
          <pc:sldMk cId="3660222063" sldId="520"/>
        </pc:sldMkLst>
        <pc:spChg chg="mod">
          <ac:chgData name="Kelly Wagner" userId="58a2073e-56eb-4ab1-951d-d49cf113afbc" providerId="ADAL" clId="{3061E7DB-99CD-C14C-B95A-933F81F4E496}" dt="2022-01-22T17:36:56.912" v="42" actId="20577"/>
          <ac:spMkLst>
            <pc:docMk/>
            <pc:sldMk cId="3660222063" sldId="520"/>
            <ac:spMk id="2" creationId="{172F72E8-0BCA-6E40-8922-86F91CF52475}"/>
          </ac:spMkLst>
        </pc:spChg>
      </pc:sldChg>
      <pc:sldChg chg="modSp mod">
        <pc:chgData name="Kelly Wagner" userId="58a2073e-56eb-4ab1-951d-d49cf113afbc" providerId="ADAL" clId="{3061E7DB-99CD-C14C-B95A-933F81F4E496}" dt="2022-01-22T17:37:47.917" v="65" actId="20577"/>
        <pc:sldMkLst>
          <pc:docMk/>
          <pc:sldMk cId="3886710021" sldId="525"/>
        </pc:sldMkLst>
        <pc:spChg chg="mod">
          <ac:chgData name="Kelly Wagner" userId="58a2073e-56eb-4ab1-951d-d49cf113afbc" providerId="ADAL" clId="{3061E7DB-99CD-C14C-B95A-933F81F4E496}" dt="2022-01-22T17:37:47.917" v="65" actId="20577"/>
          <ac:spMkLst>
            <pc:docMk/>
            <pc:sldMk cId="3886710021" sldId="525"/>
            <ac:spMk id="2" creationId="{8A2CCFC2-17CF-644F-B2B5-EBDD37CF45C8}"/>
          </ac:spMkLst>
        </pc:spChg>
      </pc:sldChg>
      <pc:sldChg chg="modSp mod">
        <pc:chgData name="Kelly Wagner" userId="58a2073e-56eb-4ab1-951d-d49cf113afbc" providerId="ADAL" clId="{3061E7DB-99CD-C14C-B95A-933F81F4E496}" dt="2022-01-22T17:37:06.955" v="48" actId="20577"/>
        <pc:sldMkLst>
          <pc:docMk/>
          <pc:sldMk cId="641786172" sldId="526"/>
        </pc:sldMkLst>
        <pc:spChg chg="mod">
          <ac:chgData name="Kelly Wagner" userId="58a2073e-56eb-4ab1-951d-d49cf113afbc" providerId="ADAL" clId="{3061E7DB-99CD-C14C-B95A-933F81F4E496}" dt="2022-01-22T17:37:06.955" v="48" actId="20577"/>
          <ac:spMkLst>
            <pc:docMk/>
            <pc:sldMk cId="641786172" sldId="526"/>
            <ac:spMk id="2" creationId="{124CF74E-2939-E64F-BF89-FAC3830EA4AF}"/>
          </ac:spMkLst>
        </pc:spChg>
      </pc:sldChg>
      <pc:sldChg chg="modSp mod">
        <pc:chgData name="Kelly Wagner" userId="58a2073e-56eb-4ab1-951d-d49cf113afbc" providerId="ADAL" clId="{3061E7DB-99CD-C14C-B95A-933F81F4E496}" dt="2022-01-22T17:36:38.985" v="33" actId="20577"/>
        <pc:sldMkLst>
          <pc:docMk/>
          <pc:sldMk cId="2172471118" sldId="527"/>
        </pc:sldMkLst>
        <pc:spChg chg="mod">
          <ac:chgData name="Kelly Wagner" userId="58a2073e-56eb-4ab1-951d-d49cf113afbc" providerId="ADAL" clId="{3061E7DB-99CD-C14C-B95A-933F81F4E496}" dt="2022-01-22T17:36:38.985" v="33" actId="20577"/>
          <ac:spMkLst>
            <pc:docMk/>
            <pc:sldMk cId="2172471118" sldId="527"/>
            <ac:spMk id="8" creationId="{9FE83E91-B4A9-AA47-9999-2DE627A07AA0}"/>
          </ac:spMkLst>
        </pc:spChg>
      </pc:sldChg>
      <pc:sldChg chg="modSp mod">
        <pc:chgData name="Kelly Wagner" userId="58a2073e-56eb-4ab1-951d-d49cf113afbc" providerId="ADAL" clId="{3061E7DB-99CD-C14C-B95A-933F81F4E496}" dt="2022-01-22T17:37:10.911" v="50" actId="20577"/>
        <pc:sldMkLst>
          <pc:docMk/>
          <pc:sldMk cId="2082368512" sldId="528"/>
        </pc:sldMkLst>
        <pc:spChg chg="mod">
          <ac:chgData name="Kelly Wagner" userId="58a2073e-56eb-4ab1-951d-d49cf113afbc" providerId="ADAL" clId="{3061E7DB-99CD-C14C-B95A-933F81F4E496}" dt="2022-01-22T17:37:10.911" v="50" actId="20577"/>
          <ac:spMkLst>
            <pc:docMk/>
            <pc:sldMk cId="2082368512" sldId="528"/>
            <ac:spMk id="2" creationId="{51A80B2B-C498-3143-B9C8-732A8F136B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D84505F-E001-464B-84E9-98212E63654B}" type="datetimeFigureOut">
              <a:rPr lang="en-US" smtClean="0"/>
              <a:pPr/>
              <a:t>1/22/22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101DBF5-6C23-44D5-8E63-337588E693CF}" type="slidenum">
              <a:rPr lang="en-US" smtClean="0"/>
              <a:pPr/>
              <a:t>‹#›</a:t>
            </a:fld>
            <a:endParaRPr lang="en-US"/>
          </a:p>
        </p:txBody>
      </p:sp>
    </p:spTree>
    <p:extLst>
      <p:ext uri="{BB962C8B-B14F-4D97-AF65-F5344CB8AC3E}">
        <p14:creationId xmlns:p14="http://schemas.microsoft.com/office/powerpoint/2010/main" val="419101037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deship.com/continuous-integration-essential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devops/continuous-deliver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1</a:t>
            </a:fld>
            <a:endParaRPr lang="en-US"/>
          </a:p>
        </p:txBody>
      </p:sp>
    </p:spTree>
    <p:extLst>
      <p:ext uri="{BB962C8B-B14F-4D97-AF65-F5344CB8AC3E}">
        <p14:creationId xmlns:p14="http://schemas.microsoft.com/office/powerpoint/2010/main" val="1725600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if there’s any Acumatica dev in the room – it always insist saving to a different path than the one you want.</a:t>
            </a:r>
          </a:p>
        </p:txBody>
      </p:sp>
      <p:sp>
        <p:nvSpPr>
          <p:cNvPr id="4" name="Slide Number Placeholder 3"/>
          <p:cNvSpPr>
            <a:spLocks noGrp="1"/>
          </p:cNvSpPr>
          <p:nvPr>
            <p:ph type="sldNum" sz="quarter" idx="5"/>
          </p:nvPr>
        </p:nvSpPr>
        <p:spPr/>
        <p:txBody>
          <a:bodyPr/>
          <a:lstStyle/>
          <a:p>
            <a:fld id="{0101DBF5-6C23-44D5-8E63-337588E693CF}" type="slidenum">
              <a:rPr lang="en-US" smtClean="0"/>
              <a:pPr/>
              <a:t>13</a:t>
            </a:fld>
            <a:endParaRPr lang="en-US"/>
          </a:p>
        </p:txBody>
      </p:sp>
    </p:spTree>
    <p:extLst>
      <p:ext uri="{BB962C8B-B14F-4D97-AF65-F5344CB8AC3E}">
        <p14:creationId xmlns:p14="http://schemas.microsoft.com/office/powerpoint/2010/main" val="1176306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UI test technically requires its own </a:t>
            </a:r>
            <a:r>
              <a:rPr lang="en-US" dirty="0" err="1"/>
              <a:t>runne</a:t>
            </a:r>
            <a:r>
              <a:rPr lang="en-US" dirty="0"/>
              <a:t> and logging infrastructure</a:t>
            </a:r>
          </a:p>
          <a:p>
            <a:pPr marL="171450" indent="-171450">
              <a:buFontTx/>
              <a:buChar char="-"/>
            </a:pPr>
            <a:r>
              <a:rPr lang="en-US" dirty="0"/>
              <a:t>In my case I wanted to be able to use it in </a:t>
            </a:r>
            <a:r>
              <a:rPr lang="en-US" dirty="0" err="1"/>
              <a:t>MSTest</a:t>
            </a:r>
            <a:r>
              <a:rPr lang="en-US" dirty="0"/>
              <a:t> (one could have used </a:t>
            </a:r>
            <a:r>
              <a:rPr lang="en-US" dirty="0" err="1"/>
              <a:t>xUnit</a:t>
            </a:r>
            <a:r>
              <a:rPr lang="en-US" dirty="0"/>
              <a:t> as well)</a:t>
            </a:r>
          </a:p>
          <a:p>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16</a:t>
            </a:fld>
            <a:endParaRPr lang="en-US"/>
          </a:p>
        </p:txBody>
      </p:sp>
    </p:spTree>
    <p:extLst>
      <p:ext uri="{BB962C8B-B14F-4D97-AF65-F5344CB8AC3E}">
        <p14:creationId xmlns:p14="http://schemas.microsoft.com/office/powerpoint/2010/main" val="333385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18</a:t>
            </a:fld>
            <a:endParaRPr lang="en-US"/>
          </a:p>
        </p:txBody>
      </p:sp>
    </p:spTree>
    <p:extLst>
      <p:ext uri="{BB962C8B-B14F-4D97-AF65-F5344CB8AC3E}">
        <p14:creationId xmlns:p14="http://schemas.microsoft.com/office/powerpoint/2010/main" val="58977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0" i="0" u="none" strike="noStrike" dirty="0">
                <a:solidFill>
                  <a:srgbClr val="192844"/>
                </a:solidFill>
                <a:effectLst/>
                <a:latin typeface="Cera Pro"/>
              </a:rPr>
              <a:t>This is a practice where every change that Steve or Annie makes, and which passes all the test stages, </a:t>
            </a:r>
            <a:r>
              <a:rPr lang="en-CA" b="0" i="1" u="none" strike="noStrike" dirty="0">
                <a:solidFill>
                  <a:srgbClr val="192844"/>
                </a:solidFill>
                <a:effectLst/>
                <a:latin typeface="Cera Pro"/>
              </a:rPr>
              <a:t>automatically</a:t>
            </a:r>
            <a:r>
              <a:rPr lang="en-CA" b="0" i="0" u="none" strike="noStrike" dirty="0">
                <a:solidFill>
                  <a:srgbClr val="192844"/>
                </a:solidFill>
                <a:effectLst/>
                <a:latin typeface="Cera Pro"/>
              </a:rPr>
              <a:t> goes to production.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CA" b="0" i="0" u="none" strike="noStrike" dirty="0">
              <a:solidFill>
                <a:srgbClr val="192844"/>
              </a:solidFill>
              <a:effectLst/>
              <a:latin typeface="Cera Pro"/>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CA" b="0" i="0" u="none" strike="noStrike" dirty="0">
                <a:solidFill>
                  <a:srgbClr val="192844"/>
                </a:solidFill>
                <a:effectLst/>
                <a:latin typeface="Cera Pro"/>
              </a:rPr>
              <a:t>Some companies do this and others do not. To achieve continuous deployment you first need to get to continuous delivery, so it’s not a priority to decide which is better for you until you’ve starting practicing continuous integration and continuous delivery.</a:t>
            </a:r>
            <a:endParaRPr lang="en-US" sz="900" b="0" i="0" u="none" strike="noStrike" dirty="0">
              <a:solidFill>
                <a:srgbClr val="192844"/>
              </a:solidFill>
              <a:effectLst/>
              <a:latin typeface="Cera Pro"/>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u="none" strike="noStrike" dirty="0">
              <a:solidFill>
                <a:srgbClr val="192844"/>
              </a:solidFill>
              <a:effectLst/>
              <a:latin typeface="Cera Pro"/>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19</a:t>
            </a:fld>
            <a:endParaRPr lang="en-US"/>
          </a:p>
        </p:txBody>
      </p:sp>
    </p:spTree>
    <p:extLst>
      <p:ext uri="{BB962C8B-B14F-4D97-AF65-F5344CB8AC3E}">
        <p14:creationId xmlns:p14="http://schemas.microsoft.com/office/powerpoint/2010/main" val="1274227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t>In Azure, you have something called Release Pipelines</a:t>
            </a:r>
          </a:p>
          <a:p>
            <a:endParaRPr lang="en-US" dirty="0"/>
          </a:p>
          <a:p>
            <a:r>
              <a:rPr lang="en-US" dirty="0"/>
              <a:t>You can define multiple stages, add gates – for example you could wait for 3 days after deployment to your staging environment, and if no new work items have been created you automatically deploy to production</a:t>
            </a:r>
          </a:p>
        </p:txBody>
      </p:sp>
      <p:sp>
        <p:nvSpPr>
          <p:cNvPr id="4" name="Slide Number Placeholder 3"/>
          <p:cNvSpPr>
            <a:spLocks noGrp="1"/>
          </p:cNvSpPr>
          <p:nvPr>
            <p:ph type="sldNum" sz="quarter" idx="5"/>
          </p:nvPr>
        </p:nvSpPr>
        <p:spPr/>
        <p:txBody>
          <a:bodyPr/>
          <a:lstStyle/>
          <a:p>
            <a:fld id="{0101DBF5-6C23-44D5-8E63-337588E693CF}" type="slidenum">
              <a:rPr lang="en-US" smtClean="0"/>
              <a:pPr/>
              <a:t>20</a:t>
            </a:fld>
            <a:endParaRPr lang="en-US"/>
          </a:p>
        </p:txBody>
      </p:sp>
    </p:spTree>
    <p:extLst>
      <p:ext uri="{BB962C8B-B14F-4D97-AF65-F5344CB8AC3E}">
        <p14:creationId xmlns:p14="http://schemas.microsoft.com/office/powerpoint/2010/main" val="3560827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21</a:t>
            </a:fld>
            <a:endParaRPr lang="en-US"/>
          </a:p>
        </p:txBody>
      </p:sp>
    </p:spTree>
    <p:extLst>
      <p:ext uri="{BB962C8B-B14F-4D97-AF65-F5344CB8AC3E}">
        <p14:creationId xmlns:p14="http://schemas.microsoft.com/office/powerpoint/2010/main" val="2972269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b="0" i="0" u="none" strike="noStrike" dirty="0">
                <a:solidFill>
                  <a:srgbClr val="192844"/>
                </a:solidFill>
                <a:effectLst/>
                <a:latin typeface="Cera Pro"/>
              </a:rPr>
              <a:t>Don’t let anyone fool you – it is hard!</a:t>
            </a:r>
          </a:p>
          <a:p>
            <a:endParaRPr lang="en-CA" sz="800" b="0" i="0" u="none" strike="noStrike" dirty="0">
              <a:solidFill>
                <a:srgbClr val="192844"/>
              </a:solidFill>
              <a:effectLst/>
              <a:latin typeface="Cera Pro"/>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CA" sz="900" dirty="0">
                <a:solidFill>
                  <a:srgbClr val="FFFFFF"/>
                </a:solidFill>
                <a:effectLst/>
                <a:latin typeface="Helvetica" pitchFamily="2" charset="0"/>
              </a:rPr>
              <a:t>Coordinating many people working on many things and running them all at the same time is hard </a:t>
            </a:r>
            <a:endParaRPr lang="en-CA" sz="1100" dirty="0">
              <a:effectLst/>
            </a:endParaRPr>
          </a:p>
          <a:p>
            <a:endParaRPr lang="en-US" sz="800" dirty="0"/>
          </a:p>
          <a:p>
            <a:r>
              <a:rPr lang="en-US" sz="900" dirty="0"/>
              <a:t>I hope I’ve been able to demystify CI/CD a bit and you found this useful.</a:t>
            </a:r>
          </a:p>
          <a:p>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22</a:t>
            </a:fld>
            <a:endParaRPr lang="en-US"/>
          </a:p>
        </p:txBody>
      </p:sp>
    </p:spTree>
    <p:extLst>
      <p:ext uri="{BB962C8B-B14F-4D97-AF65-F5344CB8AC3E}">
        <p14:creationId xmlns:p14="http://schemas.microsoft.com/office/powerpoint/2010/main" val="248999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082BC9FB-07F0-4D82-B6BF-8D71E383918C}" type="slidenum">
              <a:rPr lang="en-ID" smtClean="0"/>
              <a:t>3</a:t>
            </a:fld>
            <a:endParaRPr lang="en-ID"/>
          </a:p>
        </p:txBody>
      </p:sp>
    </p:spTree>
    <p:extLst>
      <p:ext uri="{BB962C8B-B14F-4D97-AF65-F5344CB8AC3E}">
        <p14:creationId xmlns:p14="http://schemas.microsoft.com/office/powerpoint/2010/main" val="338706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A quick survey before we get started</a:t>
            </a:r>
          </a:p>
          <a:p>
            <a:endParaRPr lang="en-US" sz="1050" b="1" dirty="0"/>
          </a:p>
          <a:p>
            <a:pPr marL="171450" indent="-171450">
              <a:buFontTx/>
              <a:buChar char="-"/>
            </a:pPr>
            <a:r>
              <a:rPr lang="en-US" sz="1050" b="1" dirty="0"/>
              <a:t>Who uses source control for their customization projects. If you’re not, please leave this session right away and start using one. I have accomplished my mission for you today!</a:t>
            </a:r>
          </a:p>
          <a:p>
            <a:pPr marL="171450" indent="-171450">
              <a:buFontTx/>
              <a:buChar char="-"/>
            </a:pPr>
            <a:endParaRPr lang="en-US" sz="1050" b="1" dirty="0"/>
          </a:p>
          <a:p>
            <a:pPr marL="171450" indent="-171450">
              <a:buFontTx/>
              <a:buChar char="-"/>
            </a:pPr>
            <a:endParaRPr lang="en-US" sz="1050" b="1" dirty="0"/>
          </a:p>
          <a:p>
            <a:pPr marL="171450" indent="-171450">
              <a:buFontTx/>
              <a:buChar char="-"/>
            </a:pPr>
            <a:endParaRPr lang="en-US" sz="1050" b="1" dirty="0"/>
          </a:p>
          <a:p>
            <a:pPr marL="171450" indent="-171450">
              <a:buFontTx/>
              <a:buChar char="-"/>
            </a:pPr>
            <a:r>
              <a:rPr lang="en-US" sz="1050" b="1" dirty="0"/>
              <a:t>Who uses the Acumatica Test SDK for UI Tests</a:t>
            </a:r>
          </a:p>
          <a:p>
            <a:pPr marL="171450" indent="-171450">
              <a:buFontTx/>
              <a:buChar char="-"/>
            </a:pPr>
            <a:r>
              <a:rPr lang="en-US" sz="1050" b="1" dirty="0"/>
              <a:t>Who does unit testing?</a:t>
            </a:r>
          </a:p>
          <a:p>
            <a:pPr marL="171450" indent="-171450">
              <a:buFontTx/>
              <a:buChar char="-"/>
            </a:pPr>
            <a:r>
              <a:rPr lang="en-US" sz="1050" b="1" dirty="0"/>
              <a:t>Who uses tools for automation of the test/build/deployment process?</a:t>
            </a:r>
          </a:p>
        </p:txBody>
      </p:sp>
      <p:sp>
        <p:nvSpPr>
          <p:cNvPr id="4" name="Slide Number Placeholder 3"/>
          <p:cNvSpPr>
            <a:spLocks noGrp="1"/>
          </p:cNvSpPr>
          <p:nvPr>
            <p:ph type="sldNum" sz="quarter" idx="5"/>
          </p:nvPr>
        </p:nvSpPr>
        <p:spPr/>
        <p:txBody>
          <a:bodyPr/>
          <a:lstStyle/>
          <a:p>
            <a:fld id="{0101DBF5-6C23-44D5-8E63-337588E693CF}" type="slidenum">
              <a:rPr lang="en-US" smtClean="0"/>
              <a:pPr/>
              <a:t>5</a:t>
            </a:fld>
            <a:endParaRPr lang="en-US"/>
          </a:p>
        </p:txBody>
      </p:sp>
    </p:spTree>
    <p:extLst>
      <p:ext uri="{BB962C8B-B14F-4D97-AF65-F5344CB8AC3E}">
        <p14:creationId xmlns:p14="http://schemas.microsoft.com/office/powerpoint/2010/main" val="252404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0" i="0" u="none" strike="noStrike" dirty="0">
                <a:solidFill>
                  <a:srgbClr val="192844"/>
                </a:solidFill>
                <a:effectLst/>
                <a:latin typeface="Cera Pro"/>
              </a:rPr>
              <a:t>In traditional software development, the process of </a:t>
            </a:r>
            <a:r>
              <a:rPr lang="en-CA" sz="1100" b="0" i="1" u="none" strike="noStrike" dirty="0">
                <a:solidFill>
                  <a:srgbClr val="192844"/>
                </a:solidFill>
                <a:effectLst/>
                <a:latin typeface="Cera Pro"/>
              </a:rPr>
              <a:t>integration</a:t>
            </a:r>
            <a:r>
              <a:rPr lang="en-CA" sz="1100" b="0" i="0" u="none" strike="noStrike" dirty="0">
                <a:solidFill>
                  <a:srgbClr val="192844"/>
                </a:solidFill>
                <a:effectLst/>
                <a:latin typeface="Cera Pro"/>
              </a:rPr>
              <a:t> generally took place at the end of a project after each person had completed their work. </a:t>
            </a:r>
          </a:p>
          <a:p>
            <a:endParaRPr lang="en-CA" sz="1100" b="0" i="0" u="none" strike="noStrike" dirty="0">
              <a:solidFill>
                <a:srgbClr val="192844"/>
              </a:solidFill>
              <a:effectLst/>
              <a:latin typeface="Cera Pro"/>
            </a:endParaRPr>
          </a:p>
          <a:p>
            <a:r>
              <a:rPr lang="en-CA" sz="1100" b="0" i="0" u="none" strike="noStrike" dirty="0">
                <a:solidFill>
                  <a:srgbClr val="192844"/>
                </a:solidFill>
                <a:effectLst/>
                <a:latin typeface="Cera Pro"/>
              </a:rPr>
              <a:t>Integration generally takes days or weeks and can be painful. </a:t>
            </a:r>
          </a:p>
          <a:p>
            <a:endParaRPr lang="en-CA" sz="1100" b="0" i="0" u="none" strike="noStrike" dirty="0">
              <a:solidFill>
                <a:srgbClr val="192844"/>
              </a:solidFill>
              <a:effectLst/>
              <a:latin typeface="Cera Pro"/>
            </a:endParaRPr>
          </a:p>
          <a:p>
            <a:r>
              <a:rPr lang="en-CA" sz="1100" b="0" i="0" u="none" strike="noStrike" dirty="0">
                <a:solidFill>
                  <a:srgbClr val="192844"/>
                </a:solidFill>
                <a:effectLst/>
                <a:latin typeface="Cera Pro"/>
              </a:rPr>
              <a:t>Conflicts because two developers modified the same bit of code. Code that doesn’t compile. Things that were working previously and that no longer work. Code that doesn’t work in the production environment. Missing dependencies, etc.</a:t>
            </a:r>
            <a:endParaRPr lang="en-US" sz="1100"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6</a:t>
            </a:fld>
            <a:endParaRPr lang="en-US"/>
          </a:p>
        </p:txBody>
      </p:sp>
    </p:spTree>
    <p:extLst>
      <p:ext uri="{BB962C8B-B14F-4D97-AF65-F5344CB8AC3E}">
        <p14:creationId xmlns:p14="http://schemas.microsoft.com/office/powerpoint/2010/main" val="370735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0" i="0" u="none" strike="noStrike" dirty="0">
                <a:solidFill>
                  <a:srgbClr val="9638B8"/>
                </a:solidFill>
                <a:effectLst/>
                <a:latin typeface="Cera Pro"/>
                <a:hlinkClick r:id="rId3"/>
              </a:rPr>
              <a:t>Continuous integration</a:t>
            </a:r>
            <a:r>
              <a:rPr lang="en-CA" sz="1100" b="0" i="0" u="none" strike="noStrike" dirty="0">
                <a:solidFill>
                  <a:srgbClr val="192844"/>
                </a:solidFill>
                <a:effectLst/>
                <a:latin typeface="Cera Pro"/>
              </a:rPr>
              <a:t> is a practice that puts the integration phase earlier in the development cycle so that building, testing and integrating code happens on a more regular basis.</a:t>
            </a:r>
          </a:p>
          <a:p>
            <a:endParaRPr lang="en-CA" sz="1100" b="0" i="0" u="none" strike="noStrike" dirty="0">
              <a:solidFill>
                <a:srgbClr val="192844"/>
              </a:solidFill>
              <a:effectLst/>
              <a:latin typeface="Cera Pro"/>
            </a:endParaRPr>
          </a:p>
        </p:txBody>
      </p:sp>
      <p:sp>
        <p:nvSpPr>
          <p:cNvPr id="4" name="Slide Number Placeholder 3"/>
          <p:cNvSpPr>
            <a:spLocks noGrp="1"/>
          </p:cNvSpPr>
          <p:nvPr>
            <p:ph type="sldNum" sz="quarter" idx="5"/>
          </p:nvPr>
        </p:nvSpPr>
        <p:spPr/>
        <p:txBody>
          <a:bodyPr/>
          <a:lstStyle/>
          <a:p>
            <a:fld id="{0101DBF5-6C23-44D5-8E63-337588E693CF}" type="slidenum">
              <a:rPr lang="en-US" smtClean="0"/>
              <a:pPr/>
              <a:t>7</a:t>
            </a:fld>
            <a:endParaRPr lang="en-US"/>
          </a:p>
        </p:txBody>
      </p:sp>
    </p:spTree>
    <p:extLst>
      <p:ext uri="{BB962C8B-B14F-4D97-AF65-F5344CB8AC3E}">
        <p14:creationId xmlns:p14="http://schemas.microsoft.com/office/powerpoint/2010/main" val="390247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192844"/>
                </a:solidFill>
                <a:effectLst/>
                <a:latin typeface="Cera Pro"/>
              </a:rPr>
              <a:t>CI means that one developer (let’s call him Steve!) who writes code on his laptop at home, and another dev (let’s call her Annie) who codes on her desktop in the office can both write software for the same product separately, integrate their changes together in a place called </a:t>
            </a:r>
            <a:r>
              <a:rPr lang="en-CA" b="0" i="1" u="none" strike="noStrike" dirty="0">
                <a:solidFill>
                  <a:srgbClr val="192844"/>
                </a:solidFill>
                <a:effectLst/>
                <a:latin typeface="Cera Pro"/>
              </a:rPr>
              <a:t>the source repository</a:t>
            </a:r>
            <a:r>
              <a:rPr lang="en-CA" b="0" i="0" u="none" strike="noStrike" dirty="0">
                <a:solidFill>
                  <a:srgbClr val="192844"/>
                </a:solidFill>
                <a:effectLst/>
                <a:latin typeface="Cera Pro"/>
              </a:rPr>
              <a:t>. They can then build the combined software from the bits they each wrote and test that it works the way they expect.</a:t>
            </a:r>
          </a:p>
          <a:p>
            <a:endParaRPr lang="en-CA" b="0" i="0" u="none" strike="noStrike" dirty="0">
              <a:solidFill>
                <a:srgbClr val="192844"/>
              </a:solidFill>
              <a:effectLst/>
              <a:latin typeface="Cera Pro"/>
            </a:endParaRPr>
          </a:p>
          <a:p>
            <a:r>
              <a:rPr lang="en-CA" b="0" i="0" u="none" strike="noStrike" dirty="0">
                <a:solidFill>
                  <a:srgbClr val="192844"/>
                </a:solidFill>
                <a:effectLst/>
                <a:latin typeface="Cera Pro"/>
              </a:rPr>
              <a:t>Developers generally use a tool called the </a:t>
            </a:r>
            <a:r>
              <a:rPr lang="en-CA" b="0" i="1" u="none" strike="noStrike" dirty="0">
                <a:solidFill>
                  <a:srgbClr val="192844"/>
                </a:solidFill>
                <a:effectLst/>
                <a:latin typeface="Cera Pro"/>
              </a:rPr>
              <a:t>CI Server </a:t>
            </a:r>
            <a:r>
              <a:rPr lang="en-CA" b="0" i="0" u="none" strike="noStrike" dirty="0">
                <a:solidFill>
                  <a:srgbClr val="192844"/>
                </a:solidFill>
                <a:effectLst/>
                <a:latin typeface="Cera Pro"/>
              </a:rPr>
              <a:t>to do the building and the integration for them. CI requires that Steve and Annie have self-testing code. This is code that tests itself to ensure that it is working as expected, and these tests are often called </a:t>
            </a:r>
            <a:r>
              <a:rPr lang="en-CA" b="0" i="1" u="none" strike="noStrike" dirty="0">
                <a:solidFill>
                  <a:srgbClr val="192844"/>
                </a:solidFill>
                <a:effectLst/>
                <a:latin typeface="Cera Pro"/>
              </a:rPr>
              <a:t>unit tests. </a:t>
            </a:r>
            <a:r>
              <a:rPr lang="en-CA" b="0" i="0" u="none" strike="noStrike" dirty="0">
                <a:solidFill>
                  <a:srgbClr val="192844"/>
                </a:solidFill>
                <a:effectLst/>
                <a:latin typeface="Cera Pro"/>
              </a:rPr>
              <a:t>When all the unit tests pass after the code is integrated Steve and Annie will get a </a:t>
            </a:r>
            <a:r>
              <a:rPr lang="en-CA" b="0" i="1" u="none" strike="noStrike" dirty="0">
                <a:solidFill>
                  <a:srgbClr val="192844"/>
                </a:solidFill>
                <a:effectLst/>
                <a:latin typeface="Cera Pro"/>
              </a:rPr>
              <a:t>green build</a:t>
            </a:r>
            <a:r>
              <a:rPr lang="en-CA" b="0" i="0" u="none" strike="noStrike" dirty="0">
                <a:solidFill>
                  <a:srgbClr val="192844"/>
                </a:solidFill>
                <a:effectLst/>
                <a:latin typeface="Cera Pro"/>
              </a:rPr>
              <a:t>. This indicates that they have verified that their changes are successfully integrated together, and the code is working as expected by the tests. However, while the integrated code is successfully working together, it not yet ready for production because it has not been tested and verified as working in </a:t>
            </a:r>
            <a:r>
              <a:rPr lang="en-CA" b="0" i="1" u="none" strike="noStrike" dirty="0">
                <a:solidFill>
                  <a:srgbClr val="192844"/>
                </a:solidFill>
                <a:effectLst/>
                <a:latin typeface="Cera Pro"/>
              </a:rPr>
              <a:t>production-like environments</a:t>
            </a:r>
            <a:r>
              <a:rPr lang="en-CA" b="0" i="0" u="none" strike="noStrike" dirty="0">
                <a:solidFill>
                  <a:srgbClr val="192844"/>
                </a:solidFill>
                <a:effectLst/>
                <a:latin typeface="Cera Pro"/>
              </a:rPr>
              <a:t>. </a:t>
            </a:r>
          </a:p>
          <a:p>
            <a:endParaRPr lang="en-CA" b="0" i="0" u="none" strike="noStrike" dirty="0">
              <a:solidFill>
                <a:srgbClr val="192844"/>
              </a:solidFill>
              <a:effectLst/>
              <a:latin typeface="Cera Pro"/>
            </a:endParaRPr>
          </a:p>
          <a:p>
            <a:r>
              <a:rPr lang="en-CA" b="0" i="0" u="none" strike="noStrike" dirty="0">
                <a:solidFill>
                  <a:srgbClr val="192844"/>
                </a:solidFill>
                <a:effectLst/>
                <a:latin typeface="Cera Pro"/>
              </a:rPr>
              <a:t>To be considered to be practising CI, Steve and Annie must </a:t>
            </a:r>
            <a:r>
              <a:rPr lang="en-CA" b="0" i="1" u="none" strike="noStrike" dirty="0">
                <a:solidFill>
                  <a:srgbClr val="192844"/>
                </a:solidFill>
                <a:effectLst/>
                <a:latin typeface="Cera Pro"/>
              </a:rPr>
              <a:t>check-in</a:t>
            </a:r>
            <a:r>
              <a:rPr lang="en-CA" b="0" i="0" u="none" strike="noStrike" dirty="0">
                <a:solidFill>
                  <a:srgbClr val="192844"/>
                </a:solidFill>
                <a:effectLst/>
                <a:latin typeface="Cera Pro"/>
              </a:rPr>
              <a:t> to the main source repository, integrate and test their code frequently and often. Usually many times an hour, but at a minimum once a day.</a:t>
            </a:r>
          </a:p>
          <a:p>
            <a:endParaRPr lang="en-CA" b="0" i="0" u="none" strike="noStrike" dirty="0">
              <a:solidFill>
                <a:srgbClr val="192844"/>
              </a:solidFill>
              <a:effectLst/>
              <a:latin typeface="Cera Pro"/>
            </a:endParaRPr>
          </a:p>
          <a:p>
            <a:r>
              <a:rPr lang="en-CA" b="0" i="0" u="none" strike="noStrike" dirty="0">
                <a:solidFill>
                  <a:srgbClr val="192844"/>
                </a:solidFill>
                <a:effectLst/>
                <a:latin typeface="Cera Pro"/>
              </a:rPr>
              <a:t>The benefit of CI is that integration becomes a non-event. Software is written and integrated all the time. Before CI, integration happened at the end of the creation process, all at once, and took an unknown amount of time; now with CI, it happens every day, takes minutes and is just “the way we work”.</a:t>
            </a:r>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8</a:t>
            </a:fld>
            <a:endParaRPr lang="en-US"/>
          </a:p>
        </p:txBody>
      </p:sp>
    </p:spTree>
    <p:extLst>
      <p:ext uri="{BB962C8B-B14F-4D97-AF65-F5344CB8AC3E}">
        <p14:creationId xmlns:p14="http://schemas.microsoft.com/office/powerpoint/2010/main" val="5458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9638B8"/>
                </a:solidFill>
                <a:effectLst/>
                <a:latin typeface="Cera Pro"/>
                <a:hlinkClick r:id="rId3"/>
              </a:rPr>
              <a:t>Continuous Delivery</a:t>
            </a:r>
            <a:r>
              <a:rPr lang="en-CA" b="0" i="0" u="none" strike="noStrike" dirty="0">
                <a:solidFill>
                  <a:srgbClr val="192844"/>
                </a:solidFill>
                <a:effectLst/>
                <a:latin typeface="Cera Pro"/>
              </a:rPr>
              <a:t> means that each time Steve or Annie makes changes to the code, integrates and builds the code, that they </a:t>
            </a:r>
            <a:r>
              <a:rPr lang="en-CA" b="0" i="1" u="none" strike="noStrike" dirty="0">
                <a:solidFill>
                  <a:srgbClr val="192844"/>
                </a:solidFill>
                <a:effectLst/>
                <a:latin typeface="Cera Pro"/>
              </a:rPr>
              <a:t>also</a:t>
            </a:r>
            <a:r>
              <a:rPr lang="en-CA" b="0" i="0" u="none" strike="noStrike" dirty="0">
                <a:solidFill>
                  <a:srgbClr val="192844"/>
                </a:solidFill>
                <a:effectLst/>
                <a:latin typeface="Cera Pro"/>
              </a:rPr>
              <a:t> automatically test this code on environments that are very similar to production. We call this progression of deploying to – and testing on – different environments a </a:t>
            </a:r>
            <a:r>
              <a:rPr lang="en-CA" b="0" i="1" u="none" strike="noStrike" dirty="0">
                <a:solidFill>
                  <a:srgbClr val="192844"/>
                </a:solidFill>
                <a:effectLst/>
                <a:latin typeface="Cera Pro"/>
              </a:rPr>
              <a:t>deployment pipeline</a:t>
            </a:r>
            <a:r>
              <a:rPr lang="en-CA" b="0" i="0" u="none" strike="noStrike" dirty="0">
                <a:solidFill>
                  <a:srgbClr val="192844"/>
                </a:solidFill>
                <a:effectLst/>
                <a:latin typeface="Cera Pro"/>
              </a:rPr>
              <a:t>. </a:t>
            </a:r>
          </a:p>
          <a:p>
            <a:endParaRPr lang="en-CA" b="0" i="0" u="none" strike="noStrike" dirty="0">
              <a:solidFill>
                <a:srgbClr val="192844"/>
              </a:solidFill>
              <a:effectLst/>
              <a:latin typeface="Cera Pro"/>
            </a:endParaRPr>
          </a:p>
          <a:p>
            <a:r>
              <a:rPr lang="en-CA" b="0" i="0" u="none" strike="noStrike" dirty="0">
                <a:solidFill>
                  <a:srgbClr val="192844"/>
                </a:solidFill>
                <a:effectLst/>
                <a:latin typeface="Cera Pro"/>
              </a:rPr>
              <a:t>Deployment pipelines often have multiple stages – these stages can vary by team, product or organization. For example at Velixo et have a development environment, a staging environment and a production environment. </a:t>
            </a:r>
          </a:p>
          <a:p>
            <a:endParaRPr lang="en-CA" b="0" i="0" u="none" strike="noStrike" dirty="0">
              <a:solidFill>
                <a:srgbClr val="192844"/>
              </a:solidFill>
              <a:effectLst/>
              <a:latin typeface="Cera Pro"/>
            </a:endParaRPr>
          </a:p>
          <a:p>
            <a:r>
              <a:rPr lang="en-CA" b="0" i="0" u="none" strike="noStrike" dirty="0">
                <a:solidFill>
                  <a:srgbClr val="192844"/>
                </a:solidFill>
                <a:effectLst/>
                <a:latin typeface="Cera Pro"/>
              </a:rPr>
              <a:t>In each different environment, the code that Annie or Steve wrote is tested differently. This gives more and more confidence to them, and to you, that the code will work on the production environment when the code is deployed there. Crucially, the code is only promoted to (tested on) the next environment in the deployment pipeline</a:t>
            </a:r>
            <a:r>
              <a:rPr lang="en-CA" b="0" i="1" u="none" strike="noStrike" dirty="0">
                <a:solidFill>
                  <a:srgbClr val="192844"/>
                </a:solidFill>
                <a:effectLst/>
                <a:latin typeface="Cera Pro"/>
              </a:rPr>
              <a:t> if</a:t>
            </a:r>
            <a:r>
              <a:rPr lang="en-CA" b="0" i="0" u="none" strike="noStrike" dirty="0">
                <a:solidFill>
                  <a:srgbClr val="192844"/>
                </a:solidFill>
                <a:effectLst/>
                <a:latin typeface="Cera Pro"/>
              </a:rPr>
              <a:t> it passes the tests of the previous environment. This way Annie and Steve get new feedback from the tests in each environment and, if there is a failure, they can understand more easily where the issue might be and get it fixed before the code gets to the production environment.</a:t>
            </a:r>
          </a:p>
        </p:txBody>
      </p:sp>
      <p:sp>
        <p:nvSpPr>
          <p:cNvPr id="4" name="Slide Number Placeholder 3"/>
          <p:cNvSpPr>
            <a:spLocks noGrp="1"/>
          </p:cNvSpPr>
          <p:nvPr>
            <p:ph type="sldNum" sz="quarter" idx="5"/>
          </p:nvPr>
        </p:nvSpPr>
        <p:spPr/>
        <p:txBody>
          <a:bodyPr/>
          <a:lstStyle/>
          <a:p>
            <a:fld id="{0101DBF5-6C23-44D5-8E63-337588E693CF}" type="slidenum">
              <a:rPr lang="en-US" smtClean="0"/>
              <a:pPr/>
              <a:t>9</a:t>
            </a:fld>
            <a:endParaRPr lang="en-US"/>
          </a:p>
        </p:txBody>
      </p:sp>
    </p:spTree>
    <p:extLst>
      <p:ext uri="{BB962C8B-B14F-4D97-AF65-F5344CB8AC3E}">
        <p14:creationId xmlns:p14="http://schemas.microsoft.com/office/powerpoint/2010/main" val="283424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a local build agent</a:t>
            </a:r>
          </a:p>
        </p:txBody>
      </p:sp>
      <p:sp>
        <p:nvSpPr>
          <p:cNvPr id="4" name="Slide Number Placeholder 3"/>
          <p:cNvSpPr>
            <a:spLocks noGrp="1"/>
          </p:cNvSpPr>
          <p:nvPr>
            <p:ph type="sldNum" sz="quarter" idx="5"/>
          </p:nvPr>
        </p:nvSpPr>
        <p:spPr/>
        <p:txBody>
          <a:bodyPr/>
          <a:lstStyle/>
          <a:p>
            <a:fld id="{0101DBF5-6C23-44D5-8E63-337588E693CF}" type="slidenum">
              <a:rPr lang="en-US" smtClean="0"/>
              <a:pPr/>
              <a:t>11</a:t>
            </a:fld>
            <a:endParaRPr lang="en-US"/>
          </a:p>
        </p:txBody>
      </p:sp>
    </p:spTree>
    <p:extLst>
      <p:ext uri="{BB962C8B-B14F-4D97-AF65-F5344CB8AC3E}">
        <p14:creationId xmlns:p14="http://schemas.microsoft.com/office/powerpoint/2010/main" val="355881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01DBF5-6C23-44D5-8E63-337588E693CF}" type="slidenum">
              <a:rPr lang="en-US" smtClean="0"/>
              <a:pPr/>
              <a:t>12</a:t>
            </a:fld>
            <a:endParaRPr lang="en-US"/>
          </a:p>
        </p:txBody>
      </p:sp>
    </p:spTree>
    <p:extLst>
      <p:ext uri="{BB962C8B-B14F-4D97-AF65-F5344CB8AC3E}">
        <p14:creationId xmlns:p14="http://schemas.microsoft.com/office/powerpoint/2010/main" val="3229951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B22F22C7-ADBE-4E4E-AEA0-8D330D15722C}"/>
              </a:ext>
            </a:extLst>
          </p:cNvPr>
          <p:cNvSpPr>
            <a:spLocks noGrp="1"/>
          </p:cNvSpPr>
          <p:nvPr>
            <p:ph type="body" sz="quarter" idx="10" hasCustomPrompt="1"/>
          </p:nvPr>
        </p:nvSpPr>
        <p:spPr>
          <a:xfrm>
            <a:off x="2743200" y="2504307"/>
            <a:ext cx="6052732" cy="392278"/>
          </a:xfrm>
          <a:prstGeom prst="rect">
            <a:avLst/>
          </a:prstGeom>
          <a:noFill/>
        </p:spPr>
        <p:txBody>
          <a:bodyPr wrap="square" lIns="0" tIns="0" rIns="0" bIns="0" rtlCol="0">
            <a:normAutofit/>
          </a:bodyPr>
          <a:lstStyle>
            <a:lvl1pPr marL="0" indent="0">
              <a:buNone/>
              <a:defRPr lang="en-US" sz="1600" dirty="0" smtClean="0">
                <a:solidFill>
                  <a:schemeClr val="tx1">
                    <a:lumMod val="75000"/>
                    <a:lumOff val="25000"/>
                  </a:schemeClr>
                </a:solidFill>
                <a:latin typeface="Arial"/>
                <a:cs typeface="Arial"/>
              </a:defRPr>
            </a:lvl1pPr>
          </a:lstStyle>
          <a:p>
            <a:pPr marL="0" lvl="0"/>
            <a:r>
              <a:rPr lang="en-US"/>
              <a:t>Speaker Name</a:t>
            </a:r>
          </a:p>
        </p:txBody>
      </p:sp>
      <p:sp>
        <p:nvSpPr>
          <p:cNvPr id="15" name="Title 1">
            <a:extLst>
              <a:ext uri="{FF2B5EF4-FFF2-40B4-BE49-F238E27FC236}">
                <a16:creationId xmlns:a16="http://schemas.microsoft.com/office/drawing/2014/main" id="{7B6FA5BE-294B-0145-8271-36F34865C8DC}"/>
              </a:ext>
            </a:extLst>
          </p:cNvPr>
          <p:cNvSpPr>
            <a:spLocks noGrp="1"/>
          </p:cNvSpPr>
          <p:nvPr>
            <p:ph type="ctrTitle" hasCustomPrompt="1"/>
          </p:nvPr>
        </p:nvSpPr>
        <p:spPr>
          <a:xfrm>
            <a:off x="2743200" y="1110995"/>
            <a:ext cx="6052732" cy="1375024"/>
          </a:xfrm>
          <a:prstGeom prst="rect">
            <a:avLst/>
          </a:prstGeom>
          <a:noFill/>
        </p:spPr>
        <p:txBody>
          <a:bodyPr wrap="square" lIns="0" tIns="0" rIns="0" bIns="0" rtlCol="0" anchor="t" anchorCtr="0">
            <a:noAutofit/>
          </a:bodyPr>
          <a:lstStyle>
            <a:lvl1pPr>
              <a:defRPr lang="en-US" sz="4000" b="1" dirty="0" smtClean="0">
                <a:solidFill>
                  <a:srgbClr val="000033"/>
                </a:solidFill>
                <a:latin typeface="Arial"/>
                <a:ea typeface="+mn-ea"/>
                <a:cs typeface="Arial"/>
              </a:defRPr>
            </a:lvl1pPr>
          </a:lstStyle>
          <a:p>
            <a:pPr marL="0" lvl="0" defTabSz="457200">
              <a:lnSpc>
                <a:spcPct val="83000"/>
              </a:lnSpc>
              <a:spcAft>
                <a:spcPts val="1200"/>
              </a:spcAft>
            </a:pPr>
            <a:r>
              <a:rPr lang="en-US"/>
              <a:t>Long Presentation Title Goes Here </a:t>
            </a:r>
          </a:p>
        </p:txBody>
      </p:sp>
      <p:cxnSp>
        <p:nvCxnSpPr>
          <p:cNvPr id="16" name="Straight Connector 15">
            <a:extLst>
              <a:ext uri="{FF2B5EF4-FFF2-40B4-BE49-F238E27FC236}">
                <a16:creationId xmlns:a16="http://schemas.microsoft.com/office/drawing/2014/main" id="{0078A1F3-F22D-F241-A2E6-20AA34C58BCB}"/>
              </a:ext>
            </a:extLst>
          </p:cNvPr>
          <p:cNvCxnSpPr>
            <a:cxnSpLocks/>
          </p:cNvCxnSpPr>
          <p:nvPr userDrawn="1"/>
        </p:nvCxnSpPr>
        <p:spPr>
          <a:xfrm flipV="1">
            <a:off x="2514600" y="285750"/>
            <a:ext cx="0" cy="457200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pic>
        <p:nvPicPr>
          <p:cNvPr id="7" name="Picture 6">
            <a:extLst>
              <a:ext uri="{FF2B5EF4-FFF2-40B4-BE49-F238E27FC236}">
                <a16:creationId xmlns:a16="http://schemas.microsoft.com/office/drawing/2014/main" id="{59DC3758-B5AA-6446-B2AE-19ACFE8D04C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85798" y="906368"/>
            <a:ext cx="2190689" cy="3217575"/>
          </a:xfrm>
          <a:prstGeom prst="rect">
            <a:avLst/>
          </a:prstGeom>
        </p:spPr>
      </p:pic>
      <p:sp>
        <p:nvSpPr>
          <p:cNvPr id="8" name="Rectangle 7">
            <a:extLst>
              <a:ext uri="{FF2B5EF4-FFF2-40B4-BE49-F238E27FC236}">
                <a16:creationId xmlns:a16="http://schemas.microsoft.com/office/drawing/2014/main" id="{0AA20314-0608-4C40-BA83-0F76178DD6FC}"/>
              </a:ext>
            </a:extLst>
          </p:cNvPr>
          <p:cNvSpPr/>
          <p:nvPr userDrawn="1"/>
        </p:nvSpPr>
        <p:spPr>
          <a:xfrm>
            <a:off x="2743200" y="4534585"/>
            <a:ext cx="6127750" cy="323165"/>
          </a:xfrm>
          <a:prstGeom prst="rect">
            <a:avLst/>
          </a:prstGeom>
        </p:spPr>
        <p:txBody>
          <a:bodyPr wrap="square" lIns="0" tIns="0" rIns="0" bIns="0" numCol="1">
            <a:spAutoFit/>
          </a:bodyPr>
          <a:lstStyle/>
          <a:p>
            <a:r>
              <a:rPr lang="en-US" sz="700" b="1">
                <a:solidFill>
                  <a:schemeClr val="tx2"/>
                </a:solidFill>
                <a:latin typeface="Arial"/>
                <a:cs typeface="Arial"/>
              </a:rPr>
              <a:t>No Reliance</a:t>
            </a:r>
            <a:r>
              <a:rPr lang="en-US" sz="700">
                <a:solidFill>
                  <a:schemeClr val="tx2"/>
                </a:solidFill>
                <a:latin typeface="Arial"/>
                <a:cs typeface="Arial"/>
              </a:rPr>
              <a:t> This document is subject to change without notice. Acumatica cannot guarantee completion of any future products or program features/enhancements described in this document, and no reliance should be placed on their availability. </a:t>
            </a:r>
          </a:p>
          <a:p>
            <a:r>
              <a:rPr lang="en-US" sz="700" b="1">
                <a:solidFill>
                  <a:schemeClr val="tx2"/>
                </a:solidFill>
                <a:latin typeface="Arial"/>
                <a:cs typeface="Arial"/>
              </a:rPr>
              <a:t>Confidentiality: </a:t>
            </a:r>
            <a:r>
              <a:rPr lang="en-US" sz="700">
                <a:solidFill>
                  <a:schemeClr val="tx2"/>
                </a:solidFill>
                <a:latin typeface="Arial"/>
                <a:cs typeface="Arial"/>
              </a:rPr>
              <a:t>This document, including any files contained herein, is confidential information of Acumatica and should not be disclosed to third parties.</a:t>
            </a:r>
          </a:p>
        </p:txBody>
      </p:sp>
    </p:spTree>
    <p:extLst>
      <p:ext uri="{BB962C8B-B14F-4D97-AF65-F5344CB8AC3E}">
        <p14:creationId xmlns:p14="http://schemas.microsoft.com/office/powerpoint/2010/main" val="410245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5" name="Picture Placeholder 4"/>
          <p:cNvSpPr>
            <a:spLocks noGrp="1"/>
          </p:cNvSpPr>
          <p:nvPr>
            <p:ph type="pic" sz="quarter" idx="14"/>
          </p:nvPr>
        </p:nvSpPr>
        <p:spPr>
          <a:xfrm>
            <a:off x="371975" y="861211"/>
            <a:ext cx="4117729" cy="3290166"/>
          </a:xfrm>
          <a:prstGeom prst="rect">
            <a:avLst/>
          </a:prstGeom>
        </p:spPr>
        <p:txBody>
          <a:bodyPr anchor="ctr"/>
          <a:lstStyle>
            <a:lvl1pPr marL="0" indent="0" algn="ctr">
              <a:buNone/>
              <a:defRPr/>
            </a:lvl1pPr>
          </a:lstStyle>
          <a:p>
            <a:r>
              <a:rPr lang="en-US"/>
              <a:t>Click icon to add picture</a:t>
            </a:r>
          </a:p>
        </p:txBody>
      </p:sp>
      <p:sp>
        <p:nvSpPr>
          <p:cNvPr id="15" name="Title 1">
            <a:extLst>
              <a:ext uri="{FF2B5EF4-FFF2-40B4-BE49-F238E27FC236}">
                <a16:creationId xmlns:a16="http://schemas.microsoft.com/office/drawing/2014/main" id="{B88BCE03-94F3-C44C-83C2-29C0636F91BF}"/>
              </a:ext>
            </a:extLst>
          </p:cNvPr>
          <p:cNvSpPr>
            <a:spLocks noGrp="1"/>
          </p:cNvSpPr>
          <p:nvPr>
            <p:ph type="title"/>
          </p:nvPr>
        </p:nvSpPr>
        <p:spPr>
          <a:xfrm>
            <a:off x="371975" y="136922"/>
            <a:ext cx="8508074" cy="564356"/>
          </a:xfrm>
          <a:prstGeom prst="rect">
            <a:avLst/>
          </a:prstGeom>
        </p:spPr>
        <p:txBody>
          <a:bodyPr anchor="ctr">
            <a:normAutofit/>
          </a:bodyPr>
          <a:lstStyle>
            <a:lvl1pPr>
              <a:defRPr sz="1800" b="1">
                <a:solidFill>
                  <a:srgbClr val="000033"/>
                </a:solidFill>
              </a:defRPr>
            </a:lvl1pPr>
          </a:lstStyle>
          <a:p>
            <a:r>
              <a:rPr lang="en-US"/>
              <a:t>Click to edit Master title style</a:t>
            </a:r>
          </a:p>
        </p:txBody>
      </p:sp>
      <p:sp>
        <p:nvSpPr>
          <p:cNvPr id="19" name="Content Placeholder 11">
            <a:extLst>
              <a:ext uri="{FF2B5EF4-FFF2-40B4-BE49-F238E27FC236}">
                <a16:creationId xmlns:a16="http://schemas.microsoft.com/office/drawing/2014/main" id="{6E72346B-81B0-D64E-A600-DD0BF804AA83}"/>
              </a:ext>
            </a:extLst>
          </p:cNvPr>
          <p:cNvSpPr>
            <a:spLocks noGrp="1"/>
          </p:cNvSpPr>
          <p:nvPr>
            <p:ph sz="quarter" idx="15"/>
          </p:nvPr>
        </p:nvSpPr>
        <p:spPr>
          <a:xfrm>
            <a:off x="4678799" y="861211"/>
            <a:ext cx="420916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BB4CFADA-752C-4B67-A60E-608813A65219}"/>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11">
            <a:extLst>
              <a:ext uri="{FF2B5EF4-FFF2-40B4-BE49-F238E27FC236}">
                <a16:creationId xmlns:a16="http://schemas.microsoft.com/office/drawing/2014/main" id="{BCAC7617-7904-486C-AD40-632632543EE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cxnSp>
        <p:nvCxnSpPr>
          <p:cNvPr id="8" name="Straight Connector 7">
            <a:extLst>
              <a:ext uri="{FF2B5EF4-FFF2-40B4-BE49-F238E27FC236}">
                <a16:creationId xmlns:a16="http://schemas.microsoft.com/office/drawing/2014/main" id="{2E4C548E-762B-CC43-868A-2B41DC411626}"/>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8085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BC2154-0502-42B6-A068-8617B16826DD}"/>
              </a:ext>
            </a:extLst>
          </p:cNvPr>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18260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ransition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F3B2-6ECF-5845-AB88-EC6A9ED4AE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497108"/>
            <a:ext cx="9144000" cy="2438400"/>
          </a:xfrm>
          <a:prstGeom prst="rect">
            <a:avLst/>
          </a:prstGeom>
        </p:spPr>
      </p:pic>
      <p:sp>
        <p:nvSpPr>
          <p:cNvPr id="6" name="Rectangle 5">
            <a:extLst>
              <a:ext uri="{FF2B5EF4-FFF2-40B4-BE49-F238E27FC236}">
                <a16:creationId xmlns:a16="http://schemas.microsoft.com/office/drawing/2014/main" id="{2C5305B5-0B1E-4A47-A034-7C98AB0A679D}"/>
              </a:ext>
            </a:extLst>
          </p:cNvPr>
          <p:cNvSpPr/>
          <p:nvPr userDrawn="1"/>
        </p:nvSpPr>
        <p:spPr>
          <a:xfrm>
            <a:off x="1" y="3483864"/>
            <a:ext cx="9144000" cy="1659635"/>
          </a:xfrm>
          <a:prstGeom prst="rect">
            <a:avLst/>
          </a:prstGeom>
          <a:solidFill>
            <a:srgbClr val="00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itle 1">
            <a:extLst>
              <a:ext uri="{FF2B5EF4-FFF2-40B4-BE49-F238E27FC236}">
                <a16:creationId xmlns:a16="http://schemas.microsoft.com/office/drawing/2014/main" id="{82EDF8C6-15AF-7940-B5F9-A9BFFC23BAAB}"/>
              </a:ext>
            </a:extLst>
          </p:cNvPr>
          <p:cNvSpPr>
            <a:spLocks noGrp="1"/>
          </p:cNvSpPr>
          <p:nvPr>
            <p:ph type="title" hasCustomPrompt="1"/>
          </p:nvPr>
        </p:nvSpPr>
        <p:spPr>
          <a:xfrm>
            <a:off x="357502" y="3507260"/>
            <a:ext cx="5090798" cy="523220"/>
          </a:xfrm>
          <a:prstGeom prst="rect">
            <a:avLst/>
          </a:prstGeom>
        </p:spPr>
        <p:txBody>
          <a:bodyPr wrap="square" lIns="0" rIns="0" anchor="b">
            <a:spAutoFit/>
          </a:bodyPr>
          <a:lstStyle>
            <a:lvl1pPr algn="l">
              <a:defRPr sz="2800" b="1">
                <a:solidFill>
                  <a:schemeClr val="bg1"/>
                </a:solidFill>
              </a:defRPr>
            </a:lvl1pPr>
          </a:lstStyle>
          <a:p>
            <a:r>
              <a:rPr lang="en-US"/>
              <a:t>Section Title</a:t>
            </a:r>
          </a:p>
        </p:txBody>
      </p:sp>
    </p:spTree>
    <p:extLst>
      <p:ext uri="{BB962C8B-B14F-4D97-AF65-F5344CB8AC3E}">
        <p14:creationId xmlns:p14="http://schemas.microsoft.com/office/powerpoint/2010/main" val="3608421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amp;A and Survey - 2">
    <p:bg>
      <p:bgPr>
        <a:solidFill>
          <a:schemeClr val="bg1"/>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020F9E70-F830-7E4C-9BBB-95ED5A4B3DE4}"/>
              </a:ext>
            </a:extLst>
          </p:cNvPr>
          <p:cNvSpPr/>
          <p:nvPr userDrawn="1"/>
        </p:nvSpPr>
        <p:spPr>
          <a:xfrm>
            <a:off x="-359225" y="-21320"/>
            <a:ext cx="5416170" cy="5055752"/>
          </a:xfrm>
          <a:custGeom>
            <a:avLst/>
            <a:gdLst>
              <a:gd name="connsiteX0" fmla="*/ 106136 w 4923064"/>
              <a:gd name="connsiteY0" fmla="*/ 0 h 4800600"/>
              <a:gd name="connsiteX1" fmla="*/ 4923064 w 4923064"/>
              <a:gd name="connsiteY1" fmla="*/ 0 h 4800600"/>
              <a:gd name="connsiteX2" fmla="*/ 0 w 4923064"/>
              <a:gd name="connsiteY2" fmla="*/ 4800600 h 4800600"/>
              <a:gd name="connsiteX3" fmla="*/ 24493 w 4923064"/>
              <a:gd name="connsiteY3" fmla="*/ 0 h 4800600"/>
              <a:gd name="connsiteX4" fmla="*/ 106136 w 4923064"/>
              <a:gd name="connsiteY4" fmla="*/ 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064" h="4800600">
                <a:moveTo>
                  <a:pt x="106136" y="0"/>
                </a:moveTo>
                <a:lnTo>
                  <a:pt x="4923064" y="0"/>
                </a:lnTo>
                <a:lnTo>
                  <a:pt x="0" y="4800600"/>
                </a:lnTo>
                <a:lnTo>
                  <a:pt x="24493" y="0"/>
                </a:lnTo>
                <a:lnTo>
                  <a:pt x="106136" y="0"/>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Freeform 1">
            <a:extLst>
              <a:ext uri="{FF2B5EF4-FFF2-40B4-BE49-F238E27FC236}">
                <a16:creationId xmlns:a16="http://schemas.microsoft.com/office/drawing/2014/main" id="{26358B21-47C5-D84F-BBA4-D790FEAB3BF3}"/>
              </a:ext>
            </a:extLst>
          </p:cNvPr>
          <p:cNvSpPr/>
          <p:nvPr userDrawn="1"/>
        </p:nvSpPr>
        <p:spPr>
          <a:xfrm>
            <a:off x="-89807" y="-16331"/>
            <a:ext cx="4923064" cy="4800600"/>
          </a:xfrm>
          <a:custGeom>
            <a:avLst/>
            <a:gdLst>
              <a:gd name="connsiteX0" fmla="*/ 106136 w 4923064"/>
              <a:gd name="connsiteY0" fmla="*/ 0 h 4800600"/>
              <a:gd name="connsiteX1" fmla="*/ 4923064 w 4923064"/>
              <a:gd name="connsiteY1" fmla="*/ 0 h 4800600"/>
              <a:gd name="connsiteX2" fmla="*/ 0 w 4923064"/>
              <a:gd name="connsiteY2" fmla="*/ 4800600 h 4800600"/>
              <a:gd name="connsiteX3" fmla="*/ 24493 w 4923064"/>
              <a:gd name="connsiteY3" fmla="*/ 0 h 4800600"/>
              <a:gd name="connsiteX4" fmla="*/ 106136 w 4923064"/>
              <a:gd name="connsiteY4" fmla="*/ 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064" h="4800600">
                <a:moveTo>
                  <a:pt x="106136" y="0"/>
                </a:moveTo>
                <a:lnTo>
                  <a:pt x="4923064" y="0"/>
                </a:lnTo>
                <a:lnTo>
                  <a:pt x="0" y="4800600"/>
                </a:lnTo>
                <a:lnTo>
                  <a:pt x="24493" y="0"/>
                </a:lnTo>
                <a:lnTo>
                  <a:pt x="106136" y="0"/>
                </a:lnTo>
                <a:close/>
              </a:path>
            </a:pathLst>
          </a:custGeom>
          <a:solidFill>
            <a:srgbClr val="00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5B5DB527-FDB0-4EFC-B3D4-DD81C0E2AF30}"/>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1DACB95B-9DA0-4BEC-AA77-714EB028671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3" name="TextBox 12">
            <a:extLst>
              <a:ext uri="{FF2B5EF4-FFF2-40B4-BE49-F238E27FC236}">
                <a16:creationId xmlns:a16="http://schemas.microsoft.com/office/drawing/2014/main" id="{8D0E6A2B-80DD-C34E-B46A-9A1B03236A9A}"/>
              </a:ext>
            </a:extLst>
          </p:cNvPr>
          <p:cNvSpPr txBox="1"/>
          <p:nvPr userDrawn="1"/>
        </p:nvSpPr>
        <p:spPr>
          <a:xfrm>
            <a:off x="155064" y="623659"/>
            <a:ext cx="3012622" cy="1107996"/>
          </a:xfrm>
          <a:prstGeom prst="rect">
            <a:avLst/>
          </a:prstGeom>
          <a:noFill/>
        </p:spPr>
        <p:txBody>
          <a:bodyPr wrap="square" rtlCol="0">
            <a:spAutoFit/>
          </a:bodyPr>
          <a:lstStyle/>
          <a:p>
            <a:pPr algn="ctr"/>
            <a:r>
              <a:rPr lang="en-US" sz="6600">
                <a:solidFill>
                  <a:srgbClr val="33CCFF"/>
                </a:solidFill>
              </a:rPr>
              <a:t>Q&amp;A</a:t>
            </a:r>
          </a:p>
        </p:txBody>
      </p:sp>
      <p:sp>
        <p:nvSpPr>
          <p:cNvPr id="16" name="TextBox 15">
            <a:extLst>
              <a:ext uri="{FF2B5EF4-FFF2-40B4-BE49-F238E27FC236}">
                <a16:creationId xmlns:a16="http://schemas.microsoft.com/office/drawing/2014/main" id="{6B3529BB-EF19-7343-A3F3-2F9DDE65EF94}"/>
              </a:ext>
            </a:extLst>
          </p:cNvPr>
          <p:cNvSpPr txBox="1"/>
          <p:nvPr userDrawn="1"/>
        </p:nvSpPr>
        <p:spPr>
          <a:xfrm>
            <a:off x="2819413" y="490894"/>
            <a:ext cx="6176136" cy="230832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2400" b="1" dirty="0"/>
              <a:t>We want your feedback! </a:t>
            </a:r>
          </a:p>
          <a:p>
            <a:pPr marL="0" marR="0" lvl="0" indent="0" algn="r" defTabSz="685800" rtl="0" eaLnBrk="1" fontAlgn="auto" latinLnBrk="0" hangingPunct="1">
              <a:lnSpc>
                <a:spcPct val="100000"/>
              </a:lnSpc>
              <a:spcBef>
                <a:spcPts val="0"/>
              </a:spcBef>
              <a:spcAft>
                <a:spcPts val="0"/>
              </a:spcAft>
              <a:buClrTx/>
              <a:buSzTx/>
              <a:buFontTx/>
              <a:buNone/>
              <a:tabLst/>
              <a:defRPr/>
            </a:pPr>
            <a:r>
              <a:rPr lang="en-US" sz="2400" dirty="0"/>
              <a:t>Please complete a survey in the </a:t>
            </a:r>
          </a:p>
          <a:p>
            <a:pPr marL="0" marR="0" lvl="0" indent="0" algn="r" defTabSz="685800" rtl="0" eaLnBrk="1" fontAlgn="auto" latinLnBrk="0" hangingPunct="1">
              <a:lnSpc>
                <a:spcPct val="100000"/>
              </a:lnSpc>
              <a:spcBef>
                <a:spcPts val="0"/>
              </a:spcBef>
              <a:spcAft>
                <a:spcPts val="0"/>
              </a:spcAft>
              <a:buClrTx/>
              <a:buSzTx/>
              <a:buFontTx/>
              <a:buNone/>
              <a:tabLst/>
              <a:defRPr/>
            </a:pPr>
            <a:r>
              <a:rPr lang="en-US" sz="2400" dirty="0"/>
              <a:t>mobile app for an entry to win one of </a:t>
            </a:r>
          </a:p>
          <a:p>
            <a:pPr marL="0" marR="0" lvl="0" indent="0" algn="r" defTabSz="685800" rtl="0" eaLnBrk="1" fontAlgn="auto" latinLnBrk="0" hangingPunct="1">
              <a:lnSpc>
                <a:spcPct val="100000"/>
              </a:lnSpc>
              <a:spcBef>
                <a:spcPts val="0"/>
              </a:spcBef>
              <a:spcAft>
                <a:spcPts val="0"/>
              </a:spcAft>
              <a:buClrTx/>
              <a:buSzTx/>
              <a:buFontTx/>
              <a:buNone/>
              <a:tabLst/>
              <a:defRPr/>
            </a:pPr>
            <a:r>
              <a:rPr lang="en-US" sz="2400" dirty="0"/>
              <a:t>these awesome customer prizes! </a:t>
            </a:r>
          </a:p>
          <a:p>
            <a:pPr marL="0" marR="0" lvl="0" indent="0" algn="r" defTabSz="685800" rtl="0" eaLnBrk="1" fontAlgn="auto" latinLnBrk="0" hangingPunct="1">
              <a:lnSpc>
                <a:spcPct val="100000"/>
              </a:lnSpc>
              <a:spcBef>
                <a:spcPts val="0"/>
              </a:spcBef>
              <a:spcAft>
                <a:spcPts val="0"/>
              </a:spcAft>
              <a:buClrTx/>
              <a:buSzTx/>
              <a:buFontTx/>
              <a:buNone/>
              <a:tabLst/>
              <a:defRPr/>
            </a:pPr>
            <a:endParaRPr lang="en-US" sz="2400" dirty="0"/>
          </a:p>
          <a:p>
            <a:pPr marL="0" marR="0" lvl="0" indent="0" algn="r" defTabSz="685800" rtl="0" eaLnBrk="1" fontAlgn="auto" latinLnBrk="0" hangingPunct="1">
              <a:lnSpc>
                <a:spcPct val="100000"/>
              </a:lnSpc>
              <a:spcBef>
                <a:spcPts val="0"/>
              </a:spcBef>
              <a:spcAft>
                <a:spcPts val="0"/>
              </a:spcAft>
              <a:buClrTx/>
              <a:buSzTx/>
              <a:buFontTx/>
              <a:buNone/>
              <a:tabLst/>
              <a:defRPr/>
            </a:pPr>
            <a:r>
              <a:rPr lang="en-US" sz="2400" dirty="0"/>
              <a:t>Every survey completed = an entry to win!</a:t>
            </a:r>
          </a:p>
        </p:txBody>
      </p:sp>
      <p:grpSp>
        <p:nvGrpSpPr>
          <p:cNvPr id="17" name="Group 16">
            <a:extLst>
              <a:ext uri="{FF2B5EF4-FFF2-40B4-BE49-F238E27FC236}">
                <a16:creationId xmlns:a16="http://schemas.microsoft.com/office/drawing/2014/main" id="{06CB27D8-9B15-634D-BF5D-5CF43ADC5309}"/>
              </a:ext>
            </a:extLst>
          </p:cNvPr>
          <p:cNvGrpSpPr/>
          <p:nvPr userDrawn="1"/>
        </p:nvGrpSpPr>
        <p:grpSpPr>
          <a:xfrm>
            <a:off x="3473789" y="3079224"/>
            <a:ext cx="1679026" cy="1515195"/>
            <a:chOff x="2525583" y="3092103"/>
            <a:chExt cx="1679026" cy="1515195"/>
          </a:xfrm>
        </p:grpSpPr>
        <p:pic>
          <p:nvPicPr>
            <p:cNvPr id="18" name="Picture 17" descr="A close-up of a person's necklace&#10;&#10;Description automatically generated with medium confidence">
              <a:extLst>
                <a:ext uri="{FF2B5EF4-FFF2-40B4-BE49-F238E27FC236}">
                  <a16:creationId xmlns:a16="http://schemas.microsoft.com/office/drawing/2014/main" id="{A84E77A2-5A35-F140-AB63-9FEBD1F344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2695" y="3092103"/>
              <a:ext cx="985582" cy="853572"/>
            </a:xfrm>
            <a:prstGeom prst="rect">
              <a:avLst/>
            </a:prstGeom>
          </p:spPr>
        </p:pic>
        <p:sp>
          <p:nvSpPr>
            <p:cNvPr id="20" name="TextBox 19">
              <a:extLst>
                <a:ext uri="{FF2B5EF4-FFF2-40B4-BE49-F238E27FC236}">
                  <a16:creationId xmlns:a16="http://schemas.microsoft.com/office/drawing/2014/main" id="{58F4800D-7D78-2F4F-BDEC-CCFDCDDFDF72}"/>
                </a:ext>
              </a:extLst>
            </p:cNvPr>
            <p:cNvSpPr txBox="1"/>
            <p:nvPr userDrawn="1"/>
          </p:nvSpPr>
          <p:spPr>
            <a:xfrm>
              <a:off x="2525583" y="4007134"/>
              <a:ext cx="1679026" cy="600164"/>
            </a:xfrm>
            <a:prstGeom prst="rect">
              <a:avLst/>
            </a:prstGeom>
            <a:noFill/>
          </p:spPr>
          <p:txBody>
            <a:bodyPr wrap="square" rtlCol="0">
              <a:spAutoFit/>
            </a:bodyPr>
            <a:lstStyle/>
            <a:p>
              <a:pPr algn="ctr"/>
              <a:r>
                <a:rPr lang="en-US" sz="1100" dirty="0"/>
                <a:t>Kwiat 18K White Gold and Diamond Necklace</a:t>
              </a:r>
            </a:p>
            <a:p>
              <a:pPr algn="ctr"/>
              <a:r>
                <a:rPr lang="en-US" sz="1100" dirty="0"/>
                <a:t>VALUE: </a:t>
              </a:r>
              <a:r>
                <a:rPr lang="en-US" sz="1100" b="1" dirty="0"/>
                <a:t>$2,000</a:t>
              </a:r>
            </a:p>
          </p:txBody>
        </p:sp>
      </p:grpSp>
      <p:grpSp>
        <p:nvGrpSpPr>
          <p:cNvPr id="24" name="Group 23">
            <a:extLst>
              <a:ext uri="{FF2B5EF4-FFF2-40B4-BE49-F238E27FC236}">
                <a16:creationId xmlns:a16="http://schemas.microsoft.com/office/drawing/2014/main" id="{9C2F1D2A-F4C7-304B-BFF5-103AA530BD37}"/>
              </a:ext>
            </a:extLst>
          </p:cNvPr>
          <p:cNvGrpSpPr/>
          <p:nvPr userDrawn="1"/>
        </p:nvGrpSpPr>
        <p:grpSpPr>
          <a:xfrm>
            <a:off x="2331336" y="3073672"/>
            <a:ext cx="1225245" cy="1520747"/>
            <a:chOff x="1436855" y="3086551"/>
            <a:chExt cx="1225245" cy="1520747"/>
          </a:xfrm>
        </p:grpSpPr>
        <p:pic>
          <p:nvPicPr>
            <p:cNvPr id="26" name="Picture 25" descr="A black watch with a white face&#10;&#10;Description automatically generated with low confidence">
              <a:extLst>
                <a:ext uri="{FF2B5EF4-FFF2-40B4-BE49-F238E27FC236}">
                  <a16:creationId xmlns:a16="http://schemas.microsoft.com/office/drawing/2014/main" id="{3A57ED3C-A45D-D14B-B3BC-854FF17CC8D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187" b="6278"/>
            <a:stretch/>
          </p:blipFill>
          <p:spPr>
            <a:xfrm>
              <a:off x="1552455" y="3086551"/>
              <a:ext cx="985582" cy="852867"/>
            </a:xfrm>
            <a:prstGeom prst="rect">
              <a:avLst/>
            </a:prstGeom>
          </p:spPr>
        </p:pic>
        <p:sp>
          <p:nvSpPr>
            <p:cNvPr id="27" name="TextBox 26">
              <a:extLst>
                <a:ext uri="{FF2B5EF4-FFF2-40B4-BE49-F238E27FC236}">
                  <a16:creationId xmlns:a16="http://schemas.microsoft.com/office/drawing/2014/main" id="{83405EF8-F6D1-0F4D-BEFF-F8C66993564B}"/>
                </a:ext>
              </a:extLst>
            </p:cNvPr>
            <p:cNvSpPr txBox="1"/>
            <p:nvPr userDrawn="1"/>
          </p:nvSpPr>
          <p:spPr>
            <a:xfrm>
              <a:off x="1436855" y="4007134"/>
              <a:ext cx="1225245" cy="600164"/>
            </a:xfrm>
            <a:prstGeom prst="rect">
              <a:avLst/>
            </a:prstGeom>
            <a:noFill/>
          </p:spPr>
          <p:txBody>
            <a:bodyPr wrap="square" rtlCol="0">
              <a:spAutoFit/>
            </a:bodyPr>
            <a:lstStyle/>
            <a:p>
              <a:pPr algn="ctr"/>
              <a:r>
                <a:rPr lang="en-US" sz="1100" dirty="0"/>
                <a:t>Philip Stein Watch</a:t>
              </a:r>
            </a:p>
            <a:p>
              <a:pPr algn="ctr"/>
              <a:r>
                <a:rPr lang="en-US" sz="1100" dirty="0"/>
                <a:t>VALUE: </a:t>
              </a:r>
              <a:r>
                <a:rPr lang="en-US" sz="1100" b="1" dirty="0"/>
                <a:t>$850</a:t>
              </a:r>
            </a:p>
          </p:txBody>
        </p:sp>
      </p:grpSp>
      <p:grpSp>
        <p:nvGrpSpPr>
          <p:cNvPr id="28" name="Group 27">
            <a:extLst>
              <a:ext uri="{FF2B5EF4-FFF2-40B4-BE49-F238E27FC236}">
                <a16:creationId xmlns:a16="http://schemas.microsoft.com/office/drawing/2014/main" id="{F69822F4-DEAB-B645-A505-66E8F546F9C4}"/>
              </a:ext>
            </a:extLst>
          </p:cNvPr>
          <p:cNvGrpSpPr/>
          <p:nvPr userDrawn="1"/>
        </p:nvGrpSpPr>
        <p:grpSpPr>
          <a:xfrm>
            <a:off x="7501796" y="3115877"/>
            <a:ext cx="1432813" cy="1478542"/>
            <a:chOff x="6172059" y="3128756"/>
            <a:chExt cx="1432813" cy="1478542"/>
          </a:xfrm>
        </p:grpSpPr>
        <p:pic>
          <p:nvPicPr>
            <p:cNvPr id="29" name="Picture 28">
              <a:extLst>
                <a:ext uri="{FF2B5EF4-FFF2-40B4-BE49-F238E27FC236}">
                  <a16:creationId xmlns:a16="http://schemas.microsoft.com/office/drawing/2014/main" id="{26076450-AFB8-6146-949C-610A77021C85}"/>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ackgroundRemoval t="18752" b="73224" l="22763" r="73327">
                          <a14:foregroundMark x1="30495" y1="36499" x2="30495" y2="36499"/>
                        </a14:backgroundRemoval>
                      </a14:imgEffect>
                    </a14:imgLayer>
                  </a14:imgProps>
                </a:ext>
                <a:ext uri="{28A0092B-C50C-407E-A947-70E740481C1C}">
                  <a14:useLocalDpi xmlns:a14="http://schemas.microsoft.com/office/drawing/2010/main" val="0"/>
                </a:ext>
              </a:extLst>
            </a:blip>
            <a:srcRect l="25819" t="23896" r="31638" b="31383"/>
            <a:stretch/>
          </p:blipFill>
          <p:spPr>
            <a:xfrm>
              <a:off x="6420108" y="3128756"/>
              <a:ext cx="906648" cy="744976"/>
            </a:xfrm>
            <a:prstGeom prst="rect">
              <a:avLst/>
            </a:prstGeom>
          </p:spPr>
        </p:pic>
        <p:sp>
          <p:nvSpPr>
            <p:cNvPr id="30" name="TextBox 29">
              <a:extLst>
                <a:ext uri="{FF2B5EF4-FFF2-40B4-BE49-F238E27FC236}">
                  <a16:creationId xmlns:a16="http://schemas.microsoft.com/office/drawing/2014/main" id="{F8F105F7-5A50-CF44-840F-D679C0DA1C06}"/>
                </a:ext>
              </a:extLst>
            </p:cNvPr>
            <p:cNvSpPr txBox="1"/>
            <p:nvPr userDrawn="1"/>
          </p:nvSpPr>
          <p:spPr>
            <a:xfrm>
              <a:off x="6172059" y="4007134"/>
              <a:ext cx="1432813" cy="600164"/>
            </a:xfrm>
            <a:prstGeom prst="rect">
              <a:avLst/>
            </a:prstGeom>
            <a:noFill/>
          </p:spPr>
          <p:txBody>
            <a:bodyPr wrap="square" rtlCol="0">
              <a:spAutoFit/>
            </a:bodyPr>
            <a:lstStyle/>
            <a:p>
              <a:pPr algn="ctr"/>
              <a:r>
                <a:rPr lang="en-US" sz="1100" dirty="0"/>
                <a:t>Kwiat 18K Gold and Diamond Earrings</a:t>
              </a:r>
            </a:p>
            <a:p>
              <a:pPr algn="ctr"/>
              <a:r>
                <a:rPr lang="en-US" sz="1100" dirty="0"/>
                <a:t>VALUE: </a:t>
              </a:r>
              <a:r>
                <a:rPr lang="en-US" sz="1100" b="1" dirty="0"/>
                <a:t>$1,950</a:t>
              </a:r>
            </a:p>
          </p:txBody>
        </p:sp>
      </p:grpSp>
      <p:grpSp>
        <p:nvGrpSpPr>
          <p:cNvPr id="31" name="Group 30">
            <a:extLst>
              <a:ext uri="{FF2B5EF4-FFF2-40B4-BE49-F238E27FC236}">
                <a16:creationId xmlns:a16="http://schemas.microsoft.com/office/drawing/2014/main" id="{E8C1123A-3A44-774F-AF3F-950D7871000F}"/>
              </a:ext>
            </a:extLst>
          </p:cNvPr>
          <p:cNvGrpSpPr/>
          <p:nvPr userDrawn="1"/>
        </p:nvGrpSpPr>
        <p:grpSpPr>
          <a:xfrm>
            <a:off x="5128391" y="2989601"/>
            <a:ext cx="2427013" cy="1604818"/>
            <a:chOff x="4126903" y="3002480"/>
            <a:chExt cx="2427013" cy="1604818"/>
          </a:xfrm>
        </p:grpSpPr>
        <p:sp>
          <p:nvSpPr>
            <p:cNvPr id="32" name="TextBox 31">
              <a:extLst>
                <a:ext uri="{FF2B5EF4-FFF2-40B4-BE49-F238E27FC236}">
                  <a16:creationId xmlns:a16="http://schemas.microsoft.com/office/drawing/2014/main" id="{716150E1-91A4-9C44-901D-FAF20BB00C27}"/>
                </a:ext>
              </a:extLst>
            </p:cNvPr>
            <p:cNvSpPr txBox="1"/>
            <p:nvPr userDrawn="1"/>
          </p:nvSpPr>
          <p:spPr>
            <a:xfrm>
              <a:off x="4126903" y="4007134"/>
              <a:ext cx="2427013" cy="60016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t>Lucas X58 Expresso Machine +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t>1 year of Coffee + 5 Coffee Courses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t>VALUE: </a:t>
              </a:r>
              <a:r>
                <a:rPr lang="en-US" sz="1100" b="1" dirty="0"/>
                <a:t>$3,000</a:t>
              </a:r>
            </a:p>
          </p:txBody>
        </p:sp>
        <p:pic>
          <p:nvPicPr>
            <p:cNvPr id="33" name="Picture 2" descr="LUCCA X58 by Quickmill Front, Clive Coffee - Knockout">
              <a:extLst>
                <a:ext uri="{FF2B5EF4-FFF2-40B4-BE49-F238E27FC236}">
                  <a16:creationId xmlns:a16="http://schemas.microsoft.com/office/drawing/2014/main" id="{F29BA68D-C766-2F44-BDD4-914DCF93353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844190" y="3002480"/>
              <a:ext cx="985583" cy="985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810117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act Info - 1 Speaker">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A47A040-CEBA-4BEB-B2AE-0A3E941B9F1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98" y="-12879"/>
            <a:ext cx="9142404" cy="4764024"/>
          </a:xfrm>
          <a:prstGeom prst="rect">
            <a:avLst/>
          </a:prstGeom>
        </p:spPr>
      </p:pic>
      <p:sp>
        <p:nvSpPr>
          <p:cNvPr id="12" name="Rectangle 11">
            <a:extLst>
              <a:ext uri="{FF2B5EF4-FFF2-40B4-BE49-F238E27FC236}">
                <a16:creationId xmlns:a16="http://schemas.microsoft.com/office/drawing/2014/main" id="{5B5DB527-FDB0-4EFC-B3D4-DD81C0E2AF30}"/>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1DACB95B-9DA0-4BEC-AA77-714EB02867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9" name="TextBox 18">
            <a:extLst>
              <a:ext uri="{FF2B5EF4-FFF2-40B4-BE49-F238E27FC236}">
                <a16:creationId xmlns:a16="http://schemas.microsoft.com/office/drawing/2014/main" id="{D3AF4243-64B4-4653-AFCE-D65B5AC7F032}"/>
              </a:ext>
            </a:extLst>
          </p:cNvPr>
          <p:cNvSpPr txBox="1"/>
          <p:nvPr userDrawn="1"/>
        </p:nvSpPr>
        <p:spPr>
          <a:xfrm>
            <a:off x="371975" y="301525"/>
            <a:ext cx="2443233" cy="369332"/>
          </a:xfrm>
          <a:prstGeom prst="rect">
            <a:avLst/>
          </a:prstGeom>
          <a:noFill/>
        </p:spPr>
        <p:txBody>
          <a:bodyPr wrap="square" rtlCol="0">
            <a:spAutoFit/>
          </a:bodyPr>
          <a:lstStyle/>
          <a:p>
            <a:r>
              <a:rPr lang="en-US" sz="1800"/>
              <a:t>Keep In Touch</a:t>
            </a:r>
          </a:p>
        </p:txBody>
      </p:sp>
      <p:sp>
        <p:nvSpPr>
          <p:cNvPr id="20" name="Text Placeholder 5">
            <a:extLst>
              <a:ext uri="{FF2B5EF4-FFF2-40B4-BE49-F238E27FC236}">
                <a16:creationId xmlns:a16="http://schemas.microsoft.com/office/drawing/2014/main" id="{A2DB58DE-90BB-4EED-9F98-03EB61330F1A}"/>
              </a:ext>
            </a:extLst>
          </p:cNvPr>
          <p:cNvSpPr>
            <a:spLocks noGrp="1"/>
          </p:cNvSpPr>
          <p:nvPr>
            <p:ph type="body" sz="quarter" idx="10" hasCustomPrompt="1"/>
          </p:nvPr>
        </p:nvSpPr>
        <p:spPr>
          <a:xfrm>
            <a:off x="4906301" y="1500359"/>
            <a:ext cx="3980672" cy="273440"/>
          </a:xfrm>
          <a:prstGeom prst="rect">
            <a:avLst/>
          </a:prstGeom>
        </p:spPr>
        <p:txBody>
          <a:bodyPr/>
          <a:lstStyle>
            <a:lvl1pPr marL="0" indent="0" algn="ctr">
              <a:buNone/>
              <a:defRPr sz="2000" u="sng"/>
            </a:lvl1pPr>
          </a:lstStyle>
          <a:p>
            <a:pPr lvl="0"/>
            <a:r>
              <a:rPr lang="en-US"/>
              <a:t>Speaker Name</a:t>
            </a:r>
          </a:p>
        </p:txBody>
      </p:sp>
      <p:sp>
        <p:nvSpPr>
          <p:cNvPr id="21" name="Text Placeholder 13">
            <a:extLst>
              <a:ext uri="{FF2B5EF4-FFF2-40B4-BE49-F238E27FC236}">
                <a16:creationId xmlns:a16="http://schemas.microsoft.com/office/drawing/2014/main" id="{910E9DA0-EB44-4F78-B447-109C92250865}"/>
              </a:ext>
            </a:extLst>
          </p:cNvPr>
          <p:cNvSpPr>
            <a:spLocks noGrp="1"/>
          </p:cNvSpPr>
          <p:nvPr>
            <p:ph type="body" sz="quarter" idx="13" hasCustomPrompt="1"/>
          </p:nvPr>
        </p:nvSpPr>
        <p:spPr>
          <a:xfrm>
            <a:off x="4906301" y="1833562"/>
            <a:ext cx="3980672" cy="261435"/>
          </a:xfrm>
          <a:prstGeom prst="rect">
            <a:avLst/>
          </a:prstGeom>
        </p:spPr>
        <p:txBody>
          <a:bodyPr/>
          <a:lstStyle>
            <a:lvl1pPr marL="0" indent="0" algn="ctr">
              <a:buNone/>
              <a:defRPr sz="1600"/>
            </a:lvl1pPr>
          </a:lstStyle>
          <a:p>
            <a:pPr lvl="0"/>
            <a:r>
              <a:rPr lang="en-US"/>
              <a:t>Email / Social / Phone</a:t>
            </a:r>
          </a:p>
        </p:txBody>
      </p:sp>
      <p:cxnSp>
        <p:nvCxnSpPr>
          <p:cNvPr id="9" name="Straight Connector 8">
            <a:extLst>
              <a:ext uri="{FF2B5EF4-FFF2-40B4-BE49-F238E27FC236}">
                <a16:creationId xmlns:a16="http://schemas.microsoft.com/office/drawing/2014/main" id="{AE907E7D-0C4E-DE42-8ACD-960A5C64B692}"/>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6622439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act Info - 2 Speaker">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72BA8C-01E8-4E4E-8CEB-5EEE116B75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98" y="-12879"/>
            <a:ext cx="9142404" cy="4764024"/>
          </a:xfrm>
          <a:prstGeom prst="rect">
            <a:avLst/>
          </a:prstGeom>
        </p:spPr>
      </p:pic>
      <p:sp>
        <p:nvSpPr>
          <p:cNvPr id="12" name="Rectangle 11">
            <a:extLst>
              <a:ext uri="{FF2B5EF4-FFF2-40B4-BE49-F238E27FC236}">
                <a16:creationId xmlns:a16="http://schemas.microsoft.com/office/drawing/2014/main" id="{5B5DB527-FDB0-4EFC-B3D4-DD81C0E2AF30}"/>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1DACB95B-9DA0-4BEC-AA77-714EB02867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9" name="TextBox 18">
            <a:extLst>
              <a:ext uri="{FF2B5EF4-FFF2-40B4-BE49-F238E27FC236}">
                <a16:creationId xmlns:a16="http://schemas.microsoft.com/office/drawing/2014/main" id="{D3AF4243-64B4-4653-AFCE-D65B5AC7F032}"/>
              </a:ext>
            </a:extLst>
          </p:cNvPr>
          <p:cNvSpPr txBox="1"/>
          <p:nvPr userDrawn="1"/>
        </p:nvSpPr>
        <p:spPr>
          <a:xfrm>
            <a:off x="371975" y="301525"/>
            <a:ext cx="2443233" cy="369332"/>
          </a:xfrm>
          <a:prstGeom prst="rect">
            <a:avLst/>
          </a:prstGeom>
          <a:noFill/>
        </p:spPr>
        <p:txBody>
          <a:bodyPr wrap="square" rtlCol="0">
            <a:spAutoFit/>
          </a:bodyPr>
          <a:lstStyle/>
          <a:p>
            <a:r>
              <a:rPr lang="en-US" sz="1800"/>
              <a:t>Keep In Touch</a:t>
            </a:r>
          </a:p>
        </p:txBody>
      </p:sp>
      <p:sp>
        <p:nvSpPr>
          <p:cNvPr id="20" name="Text Placeholder 5">
            <a:extLst>
              <a:ext uri="{FF2B5EF4-FFF2-40B4-BE49-F238E27FC236}">
                <a16:creationId xmlns:a16="http://schemas.microsoft.com/office/drawing/2014/main" id="{A2DB58DE-90BB-4EED-9F98-03EB61330F1A}"/>
              </a:ext>
            </a:extLst>
          </p:cNvPr>
          <p:cNvSpPr>
            <a:spLocks noGrp="1"/>
          </p:cNvSpPr>
          <p:nvPr>
            <p:ph type="body" sz="quarter" idx="10" hasCustomPrompt="1"/>
          </p:nvPr>
        </p:nvSpPr>
        <p:spPr>
          <a:xfrm>
            <a:off x="4906301" y="1081797"/>
            <a:ext cx="3980672" cy="273440"/>
          </a:xfrm>
          <a:prstGeom prst="rect">
            <a:avLst/>
          </a:prstGeom>
        </p:spPr>
        <p:txBody>
          <a:bodyPr/>
          <a:lstStyle>
            <a:lvl1pPr marL="0" indent="0" algn="ctr">
              <a:buNone/>
              <a:defRPr sz="2000" u="sng"/>
            </a:lvl1pPr>
          </a:lstStyle>
          <a:p>
            <a:pPr lvl="0"/>
            <a:r>
              <a:rPr lang="en-US"/>
              <a:t>Speaker Name</a:t>
            </a:r>
          </a:p>
        </p:txBody>
      </p:sp>
      <p:sp>
        <p:nvSpPr>
          <p:cNvPr id="21" name="Text Placeholder 13">
            <a:extLst>
              <a:ext uri="{FF2B5EF4-FFF2-40B4-BE49-F238E27FC236}">
                <a16:creationId xmlns:a16="http://schemas.microsoft.com/office/drawing/2014/main" id="{910E9DA0-EB44-4F78-B447-109C92250865}"/>
              </a:ext>
            </a:extLst>
          </p:cNvPr>
          <p:cNvSpPr>
            <a:spLocks noGrp="1"/>
          </p:cNvSpPr>
          <p:nvPr>
            <p:ph type="body" sz="quarter" idx="13" hasCustomPrompt="1"/>
          </p:nvPr>
        </p:nvSpPr>
        <p:spPr>
          <a:xfrm>
            <a:off x="4906301" y="1415000"/>
            <a:ext cx="3980672" cy="261435"/>
          </a:xfrm>
          <a:prstGeom prst="rect">
            <a:avLst/>
          </a:prstGeom>
        </p:spPr>
        <p:txBody>
          <a:bodyPr/>
          <a:lstStyle>
            <a:lvl1pPr marL="0" indent="0" algn="ctr">
              <a:buNone/>
              <a:defRPr sz="1600"/>
            </a:lvl1pPr>
          </a:lstStyle>
          <a:p>
            <a:pPr lvl="0"/>
            <a:r>
              <a:rPr lang="en-US"/>
              <a:t>Email / Social / Phone</a:t>
            </a:r>
          </a:p>
        </p:txBody>
      </p:sp>
      <p:sp>
        <p:nvSpPr>
          <p:cNvPr id="9" name="Text Placeholder 5">
            <a:extLst>
              <a:ext uri="{FF2B5EF4-FFF2-40B4-BE49-F238E27FC236}">
                <a16:creationId xmlns:a16="http://schemas.microsoft.com/office/drawing/2014/main" id="{5E4A27CC-8C4B-44CD-A072-D83EC2773DD1}"/>
              </a:ext>
            </a:extLst>
          </p:cNvPr>
          <p:cNvSpPr>
            <a:spLocks noGrp="1"/>
          </p:cNvSpPr>
          <p:nvPr>
            <p:ph type="body" sz="quarter" idx="14" hasCustomPrompt="1"/>
          </p:nvPr>
        </p:nvSpPr>
        <p:spPr>
          <a:xfrm>
            <a:off x="4906301" y="2153188"/>
            <a:ext cx="3980672" cy="273440"/>
          </a:xfrm>
          <a:prstGeom prst="rect">
            <a:avLst/>
          </a:prstGeom>
        </p:spPr>
        <p:txBody>
          <a:bodyPr/>
          <a:lstStyle>
            <a:lvl1pPr marL="0" indent="0" algn="ctr">
              <a:buNone/>
              <a:defRPr sz="2000" u="sng"/>
            </a:lvl1pPr>
          </a:lstStyle>
          <a:p>
            <a:pPr lvl="0"/>
            <a:r>
              <a:rPr lang="en-US"/>
              <a:t>Speaker Name</a:t>
            </a:r>
          </a:p>
        </p:txBody>
      </p:sp>
      <p:sp>
        <p:nvSpPr>
          <p:cNvPr id="10" name="Text Placeholder 13">
            <a:extLst>
              <a:ext uri="{FF2B5EF4-FFF2-40B4-BE49-F238E27FC236}">
                <a16:creationId xmlns:a16="http://schemas.microsoft.com/office/drawing/2014/main" id="{E87C3FC3-3CDA-4292-8240-A4EE1A56CB37}"/>
              </a:ext>
            </a:extLst>
          </p:cNvPr>
          <p:cNvSpPr>
            <a:spLocks noGrp="1"/>
          </p:cNvSpPr>
          <p:nvPr>
            <p:ph type="body" sz="quarter" idx="15" hasCustomPrompt="1"/>
          </p:nvPr>
        </p:nvSpPr>
        <p:spPr>
          <a:xfrm>
            <a:off x="4906301" y="2486391"/>
            <a:ext cx="3980672" cy="261435"/>
          </a:xfrm>
          <a:prstGeom prst="rect">
            <a:avLst/>
          </a:prstGeom>
        </p:spPr>
        <p:txBody>
          <a:bodyPr/>
          <a:lstStyle>
            <a:lvl1pPr marL="0" indent="0" algn="ctr">
              <a:buNone/>
              <a:defRPr sz="1600"/>
            </a:lvl1pPr>
          </a:lstStyle>
          <a:p>
            <a:pPr lvl="0"/>
            <a:r>
              <a:rPr lang="en-US"/>
              <a:t>Email / Social / Phone</a:t>
            </a:r>
          </a:p>
        </p:txBody>
      </p:sp>
      <p:cxnSp>
        <p:nvCxnSpPr>
          <p:cNvPr id="15" name="Straight Connector 14">
            <a:extLst>
              <a:ext uri="{FF2B5EF4-FFF2-40B4-BE49-F238E27FC236}">
                <a16:creationId xmlns:a16="http://schemas.microsoft.com/office/drawing/2014/main" id="{646369E8-9146-0D42-BD86-AE1DF909A551}"/>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2186135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Info - 3 Speaker">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7A1923C-E11A-47BF-BFE0-99C9555D48F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98" y="-12879"/>
            <a:ext cx="9142404" cy="4764024"/>
          </a:xfrm>
          <a:prstGeom prst="rect">
            <a:avLst/>
          </a:prstGeom>
        </p:spPr>
      </p:pic>
      <p:sp>
        <p:nvSpPr>
          <p:cNvPr id="12" name="Rectangle 11">
            <a:extLst>
              <a:ext uri="{FF2B5EF4-FFF2-40B4-BE49-F238E27FC236}">
                <a16:creationId xmlns:a16="http://schemas.microsoft.com/office/drawing/2014/main" id="{5B5DB527-FDB0-4EFC-B3D4-DD81C0E2AF30}"/>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1DACB95B-9DA0-4BEC-AA77-714EB02867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9" name="TextBox 18">
            <a:extLst>
              <a:ext uri="{FF2B5EF4-FFF2-40B4-BE49-F238E27FC236}">
                <a16:creationId xmlns:a16="http://schemas.microsoft.com/office/drawing/2014/main" id="{D3AF4243-64B4-4653-AFCE-D65B5AC7F032}"/>
              </a:ext>
            </a:extLst>
          </p:cNvPr>
          <p:cNvSpPr txBox="1"/>
          <p:nvPr userDrawn="1"/>
        </p:nvSpPr>
        <p:spPr>
          <a:xfrm>
            <a:off x="371975" y="301525"/>
            <a:ext cx="2443233" cy="369332"/>
          </a:xfrm>
          <a:prstGeom prst="rect">
            <a:avLst/>
          </a:prstGeom>
          <a:noFill/>
        </p:spPr>
        <p:txBody>
          <a:bodyPr wrap="square" rtlCol="0">
            <a:spAutoFit/>
          </a:bodyPr>
          <a:lstStyle/>
          <a:p>
            <a:r>
              <a:rPr lang="en-US" sz="1800"/>
              <a:t>Keep In Touch</a:t>
            </a:r>
          </a:p>
        </p:txBody>
      </p:sp>
      <p:sp>
        <p:nvSpPr>
          <p:cNvPr id="11" name="Text Placeholder 5">
            <a:extLst>
              <a:ext uri="{FF2B5EF4-FFF2-40B4-BE49-F238E27FC236}">
                <a16:creationId xmlns:a16="http://schemas.microsoft.com/office/drawing/2014/main" id="{2DF22CE9-7150-408A-BB5C-FFEC7C19EED7}"/>
              </a:ext>
            </a:extLst>
          </p:cNvPr>
          <p:cNvSpPr>
            <a:spLocks noGrp="1"/>
          </p:cNvSpPr>
          <p:nvPr>
            <p:ph type="body" sz="quarter" idx="16" hasCustomPrompt="1"/>
          </p:nvPr>
        </p:nvSpPr>
        <p:spPr>
          <a:xfrm>
            <a:off x="4906301" y="3177932"/>
            <a:ext cx="3980672" cy="273440"/>
          </a:xfrm>
          <a:prstGeom prst="rect">
            <a:avLst/>
          </a:prstGeom>
        </p:spPr>
        <p:txBody>
          <a:bodyPr/>
          <a:lstStyle>
            <a:lvl1pPr marL="0" indent="0" algn="ctr">
              <a:buNone/>
              <a:defRPr sz="2000" u="sng"/>
            </a:lvl1pPr>
          </a:lstStyle>
          <a:p>
            <a:pPr lvl="0"/>
            <a:r>
              <a:rPr lang="en-US"/>
              <a:t>Speaker Name</a:t>
            </a:r>
          </a:p>
        </p:txBody>
      </p:sp>
      <p:sp>
        <p:nvSpPr>
          <p:cNvPr id="15" name="Text Placeholder 13">
            <a:extLst>
              <a:ext uri="{FF2B5EF4-FFF2-40B4-BE49-F238E27FC236}">
                <a16:creationId xmlns:a16="http://schemas.microsoft.com/office/drawing/2014/main" id="{23123FBD-73A6-401B-856E-19C53A8732CC}"/>
              </a:ext>
            </a:extLst>
          </p:cNvPr>
          <p:cNvSpPr>
            <a:spLocks noGrp="1"/>
          </p:cNvSpPr>
          <p:nvPr>
            <p:ph type="body" sz="quarter" idx="17" hasCustomPrompt="1"/>
          </p:nvPr>
        </p:nvSpPr>
        <p:spPr>
          <a:xfrm>
            <a:off x="4906301" y="3511135"/>
            <a:ext cx="3980672" cy="261435"/>
          </a:xfrm>
          <a:prstGeom prst="rect">
            <a:avLst/>
          </a:prstGeom>
        </p:spPr>
        <p:txBody>
          <a:bodyPr/>
          <a:lstStyle>
            <a:lvl1pPr marL="0" indent="0" algn="ctr">
              <a:buNone/>
              <a:defRPr sz="1600"/>
            </a:lvl1pPr>
          </a:lstStyle>
          <a:p>
            <a:pPr lvl="0"/>
            <a:r>
              <a:rPr lang="en-US"/>
              <a:t>Email / Social / Phone</a:t>
            </a:r>
          </a:p>
        </p:txBody>
      </p:sp>
      <p:sp>
        <p:nvSpPr>
          <p:cNvPr id="16" name="Text Placeholder 5">
            <a:extLst>
              <a:ext uri="{FF2B5EF4-FFF2-40B4-BE49-F238E27FC236}">
                <a16:creationId xmlns:a16="http://schemas.microsoft.com/office/drawing/2014/main" id="{B7656895-0E29-4FE8-AE5A-0A4ADFB0BAB1}"/>
              </a:ext>
            </a:extLst>
          </p:cNvPr>
          <p:cNvSpPr>
            <a:spLocks noGrp="1"/>
          </p:cNvSpPr>
          <p:nvPr>
            <p:ph type="body" sz="quarter" idx="10" hasCustomPrompt="1"/>
          </p:nvPr>
        </p:nvSpPr>
        <p:spPr>
          <a:xfrm>
            <a:off x="4906301" y="1081797"/>
            <a:ext cx="3980672" cy="273440"/>
          </a:xfrm>
          <a:prstGeom prst="rect">
            <a:avLst/>
          </a:prstGeom>
        </p:spPr>
        <p:txBody>
          <a:bodyPr/>
          <a:lstStyle>
            <a:lvl1pPr marL="0" indent="0" algn="ctr">
              <a:buNone/>
              <a:defRPr sz="2000" u="sng"/>
            </a:lvl1pPr>
          </a:lstStyle>
          <a:p>
            <a:pPr lvl="0"/>
            <a:r>
              <a:rPr lang="en-US"/>
              <a:t>Speaker Name</a:t>
            </a:r>
          </a:p>
        </p:txBody>
      </p:sp>
      <p:sp>
        <p:nvSpPr>
          <p:cNvPr id="17" name="Text Placeholder 13">
            <a:extLst>
              <a:ext uri="{FF2B5EF4-FFF2-40B4-BE49-F238E27FC236}">
                <a16:creationId xmlns:a16="http://schemas.microsoft.com/office/drawing/2014/main" id="{BAEF7297-2998-4607-9673-471F81E35D44}"/>
              </a:ext>
            </a:extLst>
          </p:cNvPr>
          <p:cNvSpPr>
            <a:spLocks noGrp="1"/>
          </p:cNvSpPr>
          <p:nvPr>
            <p:ph type="body" sz="quarter" idx="13" hasCustomPrompt="1"/>
          </p:nvPr>
        </p:nvSpPr>
        <p:spPr>
          <a:xfrm>
            <a:off x="4906301" y="1415000"/>
            <a:ext cx="3980672" cy="261435"/>
          </a:xfrm>
          <a:prstGeom prst="rect">
            <a:avLst/>
          </a:prstGeom>
        </p:spPr>
        <p:txBody>
          <a:bodyPr/>
          <a:lstStyle>
            <a:lvl1pPr marL="0" indent="0" algn="ctr">
              <a:buNone/>
              <a:defRPr sz="1600"/>
            </a:lvl1pPr>
          </a:lstStyle>
          <a:p>
            <a:pPr lvl="0"/>
            <a:r>
              <a:rPr lang="en-US"/>
              <a:t>Email / Social / Phone</a:t>
            </a:r>
          </a:p>
        </p:txBody>
      </p:sp>
      <p:sp>
        <p:nvSpPr>
          <p:cNvPr id="18" name="Text Placeholder 5">
            <a:extLst>
              <a:ext uri="{FF2B5EF4-FFF2-40B4-BE49-F238E27FC236}">
                <a16:creationId xmlns:a16="http://schemas.microsoft.com/office/drawing/2014/main" id="{6B6C4EE7-C8A7-4507-9546-54AB32667DDF}"/>
              </a:ext>
            </a:extLst>
          </p:cNvPr>
          <p:cNvSpPr>
            <a:spLocks noGrp="1"/>
          </p:cNvSpPr>
          <p:nvPr>
            <p:ph type="body" sz="quarter" idx="14" hasCustomPrompt="1"/>
          </p:nvPr>
        </p:nvSpPr>
        <p:spPr>
          <a:xfrm>
            <a:off x="4906301" y="2153188"/>
            <a:ext cx="3980672" cy="273440"/>
          </a:xfrm>
          <a:prstGeom prst="rect">
            <a:avLst/>
          </a:prstGeom>
        </p:spPr>
        <p:txBody>
          <a:bodyPr/>
          <a:lstStyle>
            <a:lvl1pPr marL="0" indent="0" algn="ctr">
              <a:buNone/>
              <a:defRPr sz="2000" u="sng"/>
            </a:lvl1pPr>
          </a:lstStyle>
          <a:p>
            <a:pPr lvl="0"/>
            <a:r>
              <a:rPr lang="en-US"/>
              <a:t>Speaker Name</a:t>
            </a:r>
          </a:p>
        </p:txBody>
      </p:sp>
      <p:sp>
        <p:nvSpPr>
          <p:cNvPr id="22" name="Text Placeholder 13">
            <a:extLst>
              <a:ext uri="{FF2B5EF4-FFF2-40B4-BE49-F238E27FC236}">
                <a16:creationId xmlns:a16="http://schemas.microsoft.com/office/drawing/2014/main" id="{BF27CCC7-56B2-4B7F-B870-603D5507521B}"/>
              </a:ext>
            </a:extLst>
          </p:cNvPr>
          <p:cNvSpPr>
            <a:spLocks noGrp="1"/>
          </p:cNvSpPr>
          <p:nvPr>
            <p:ph type="body" sz="quarter" idx="15" hasCustomPrompt="1"/>
          </p:nvPr>
        </p:nvSpPr>
        <p:spPr>
          <a:xfrm>
            <a:off x="4906301" y="2486391"/>
            <a:ext cx="3980672" cy="261435"/>
          </a:xfrm>
          <a:prstGeom prst="rect">
            <a:avLst/>
          </a:prstGeom>
        </p:spPr>
        <p:txBody>
          <a:bodyPr/>
          <a:lstStyle>
            <a:lvl1pPr marL="0" indent="0" algn="ctr">
              <a:buNone/>
              <a:defRPr sz="1600"/>
            </a:lvl1pPr>
          </a:lstStyle>
          <a:p>
            <a:pPr lvl="0"/>
            <a:r>
              <a:rPr lang="en-US"/>
              <a:t>Email / Social / Phone</a:t>
            </a:r>
          </a:p>
        </p:txBody>
      </p:sp>
      <p:cxnSp>
        <p:nvCxnSpPr>
          <p:cNvPr id="21" name="Straight Connector 20">
            <a:extLst>
              <a:ext uri="{FF2B5EF4-FFF2-40B4-BE49-F238E27FC236}">
                <a16:creationId xmlns:a16="http://schemas.microsoft.com/office/drawing/2014/main" id="{39F239D4-B207-384F-8A3F-611CEB72ADE6}"/>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4689938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 Info - 4 Speaker">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341FB15-3295-450F-91DC-BE709680CF6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98" y="-12879"/>
            <a:ext cx="9142404" cy="4764024"/>
          </a:xfrm>
          <a:prstGeom prst="rect">
            <a:avLst/>
          </a:prstGeom>
        </p:spPr>
      </p:pic>
      <p:sp>
        <p:nvSpPr>
          <p:cNvPr id="12" name="Rectangle 11">
            <a:extLst>
              <a:ext uri="{FF2B5EF4-FFF2-40B4-BE49-F238E27FC236}">
                <a16:creationId xmlns:a16="http://schemas.microsoft.com/office/drawing/2014/main" id="{5B5DB527-FDB0-4EFC-B3D4-DD81C0E2AF30}"/>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1DACB95B-9DA0-4BEC-AA77-714EB02867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9" name="TextBox 18">
            <a:extLst>
              <a:ext uri="{FF2B5EF4-FFF2-40B4-BE49-F238E27FC236}">
                <a16:creationId xmlns:a16="http://schemas.microsoft.com/office/drawing/2014/main" id="{D3AF4243-64B4-4653-AFCE-D65B5AC7F032}"/>
              </a:ext>
            </a:extLst>
          </p:cNvPr>
          <p:cNvSpPr txBox="1"/>
          <p:nvPr userDrawn="1"/>
        </p:nvSpPr>
        <p:spPr>
          <a:xfrm>
            <a:off x="371975" y="301525"/>
            <a:ext cx="2443233" cy="369332"/>
          </a:xfrm>
          <a:prstGeom prst="rect">
            <a:avLst/>
          </a:prstGeom>
          <a:noFill/>
        </p:spPr>
        <p:txBody>
          <a:bodyPr wrap="square" rtlCol="0">
            <a:spAutoFit/>
          </a:bodyPr>
          <a:lstStyle/>
          <a:p>
            <a:r>
              <a:rPr lang="en-US" sz="1800"/>
              <a:t>Keep In Touch</a:t>
            </a:r>
          </a:p>
        </p:txBody>
      </p:sp>
      <p:sp>
        <p:nvSpPr>
          <p:cNvPr id="20" name="Text Placeholder 5">
            <a:extLst>
              <a:ext uri="{FF2B5EF4-FFF2-40B4-BE49-F238E27FC236}">
                <a16:creationId xmlns:a16="http://schemas.microsoft.com/office/drawing/2014/main" id="{A2DB58DE-90BB-4EED-9F98-03EB61330F1A}"/>
              </a:ext>
            </a:extLst>
          </p:cNvPr>
          <p:cNvSpPr>
            <a:spLocks noGrp="1"/>
          </p:cNvSpPr>
          <p:nvPr>
            <p:ph type="body" sz="quarter" idx="10" hasCustomPrompt="1"/>
          </p:nvPr>
        </p:nvSpPr>
        <p:spPr>
          <a:xfrm>
            <a:off x="4906301" y="907935"/>
            <a:ext cx="3980672" cy="273440"/>
          </a:xfrm>
          <a:prstGeom prst="rect">
            <a:avLst/>
          </a:prstGeom>
        </p:spPr>
        <p:txBody>
          <a:bodyPr/>
          <a:lstStyle>
            <a:lvl1pPr marL="0" indent="0" algn="ctr">
              <a:buNone/>
              <a:defRPr sz="2000" u="sng"/>
            </a:lvl1pPr>
          </a:lstStyle>
          <a:p>
            <a:pPr lvl="0"/>
            <a:r>
              <a:rPr lang="en-US"/>
              <a:t>Speaker Name</a:t>
            </a:r>
          </a:p>
        </p:txBody>
      </p:sp>
      <p:sp>
        <p:nvSpPr>
          <p:cNvPr id="21" name="Text Placeholder 13">
            <a:extLst>
              <a:ext uri="{FF2B5EF4-FFF2-40B4-BE49-F238E27FC236}">
                <a16:creationId xmlns:a16="http://schemas.microsoft.com/office/drawing/2014/main" id="{910E9DA0-EB44-4F78-B447-109C92250865}"/>
              </a:ext>
            </a:extLst>
          </p:cNvPr>
          <p:cNvSpPr>
            <a:spLocks noGrp="1"/>
          </p:cNvSpPr>
          <p:nvPr>
            <p:ph type="body" sz="quarter" idx="13" hasCustomPrompt="1"/>
          </p:nvPr>
        </p:nvSpPr>
        <p:spPr>
          <a:xfrm>
            <a:off x="4906301" y="1241138"/>
            <a:ext cx="3980672" cy="261435"/>
          </a:xfrm>
          <a:prstGeom prst="rect">
            <a:avLst/>
          </a:prstGeom>
        </p:spPr>
        <p:txBody>
          <a:bodyPr/>
          <a:lstStyle>
            <a:lvl1pPr marL="0" indent="0" algn="ctr">
              <a:buNone/>
              <a:defRPr sz="1600"/>
            </a:lvl1pPr>
          </a:lstStyle>
          <a:p>
            <a:pPr lvl="0"/>
            <a:r>
              <a:rPr lang="en-US"/>
              <a:t>Email / Social / Phone</a:t>
            </a:r>
          </a:p>
        </p:txBody>
      </p:sp>
      <p:sp>
        <p:nvSpPr>
          <p:cNvPr id="9" name="Text Placeholder 5">
            <a:extLst>
              <a:ext uri="{FF2B5EF4-FFF2-40B4-BE49-F238E27FC236}">
                <a16:creationId xmlns:a16="http://schemas.microsoft.com/office/drawing/2014/main" id="{5E4A27CC-8C4B-44CD-A072-D83EC2773DD1}"/>
              </a:ext>
            </a:extLst>
          </p:cNvPr>
          <p:cNvSpPr>
            <a:spLocks noGrp="1"/>
          </p:cNvSpPr>
          <p:nvPr>
            <p:ph type="body" sz="quarter" idx="14" hasCustomPrompt="1"/>
          </p:nvPr>
        </p:nvSpPr>
        <p:spPr>
          <a:xfrm>
            <a:off x="4906301" y="1979326"/>
            <a:ext cx="3980672" cy="273440"/>
          </a:xfrm>
          <a:prstGeom prst="rect">
            <a:avLst/>
          </a:prstGeom>
        </p:spPr>
        <p:txBody>
          <a:bodyPr/>
          <a:lstStyle>
            <a:lvl1pPr marL="0" indent="0" algn="ctr">
              <a:buNone/>
              <a:defRPr sz="2000" u="sng"/>
            </a:lvl1pPr>
          </a:lstStyle>
          <a:p>
            <a:pPr lvl="0"/>
            <a:r>
              <a:rPr lang="en-US"/>
              <a:t>Speaker Name</a:t>
            </a:r>
          </a:p>
        </p:txBody>
      </p:sp>
      <p:sp>
        <p:nvSpPr>
          <p:cNvPr id="10" name="Text Placeholder 13">
            <a:extLst>
              <a:ext uri="{FF2B5EF4-FFF2-40B4-BE49-F238E27FC236}">
                <a16:creationId xmlns:a16="http://schemas.microsoft.com/office/drawing/2014/main" id="{E87C3FC3-3CDA-4292-8240-A4EE1A56CB37}"/>
              </a:ext>
            </a:extLst>
          </p:cNvPr>
          <p:cNvSpPr>
            <a:spLocks noGrp="1"/>
          </p:cNvSpPr>
          <p:nvPr>
            <p:ph type="body" sz="quarter" idx="15" hasCustomPrompt="1"/>
          </p:nvPr>
        </p:nvSpPr>
        <p:spPr>
          <a:xfrm>
            <a:off x="4906301" y="2312529"/>
            <a:ext cx="3980672" cy="261435"/>
          </a:xfrm>
          <a:prstGeom prst="rect">
            <a:avLst/>
          </a:prstGeom>
        </p:spPr>
        <p:txBody>
          <a:bodyPr/>
          <a:lstStyle>
            <a:lvl1pPr marL="0" indent="0" algn="ctr">
              <a:buNone/>
              <a:defRPr sz="1600"/>
            </a:lvl1pPr>
          </a:lstStyle>
          <a:p>
            <a:pPr lvl="0"/>
            <a:r>
              <a:rPr lang="en-US"/>
              <a:t>Email / Social / Phone</a:t>
            </a:r>
          </a:p>
        </p:txBody>
      </p:sp>
      <p:sp>
        <p:nvSpPr>
          <p:cNvPr id="11" name="Text Placeholder 5">
            <a:extLst>
              <a:ext uri="{FF2B5EF4-FFF2-40B4-BE49-F238E27FC236}">
                <a16:creationId xmlns:a16="http://schemas.microsoft.com/office/drawing/2014/main" id="{2DF22CE9-7150-408A-BB5C-FFEC7C19EED7}"/>
              </a:ext>
            </a:extLst>
          </p:cNvPr>
          <p:cNvSpPr>
            <a:spLocks noGrp="1"/>
          </p:cNvSpPr>
          <p:nvPr>
            <p:ph type="body" sz="quarter" idx="16" hasCustomPrompt="1"/>
          </p:nvPr>
        </p:nvSpPr>
        <p:spPr>
          <a:xfrm>
            <a:off x="4906301" y="2950652"/>
            <a:ext cx="3980672" cy="273440"/>
          </a:xfrm>
          <a:prstGeom prst="rect">
            <a:avLst/>
          </a:prstGeom>
        </p:spPr>
        <p:txBody>
          <a:bodyPr/>
          <a:lstStyle>
            <a:lvl1pPr marL="0" indent="0" algn="ctr">
              <a:buNone/>
              <a:defRPr sz="2000" u="sng"/>
            </a:lvl1pPr>
          </a:lstStyle>
          <a:p>
            <a:pPr lvl="0"/>
            <a:r>
              <a:rPr lang="en-US"/>
              <a:t>Speaker Name</a:t>
            </a:r>
          </a:p>
        </p:txBody>
      </p:sp>
      <p:sp>
        <p:nvSpPr>
          <p:cNvPr id="15" name="Text Placeholder 13">
            <a:extLst>
              <a:ext uri="{FF2B5EF4-FFF2-40B4-BE49-F238E27FC236}">
                <a16:creationId xmlns:a16="http://schemas.microsoft.com/office/drawing/2014/main" id="{23123FBD-73A6-401B-856E-19C53A8732CC}"/>
              </a:ext>
            </a:extLst>
          </p:cNvPr>
          <p:cNvSpPr>
            <a:spLocks noGrp="1"/>
          </p:cNvSpPr>
          <p:nvPr>
            <p:ph type="body" sz="quarter" idx="17" hasCustomPrompt="1"/>
          </p:nvPr>
        </p:nvSpPr>
        <p:spPr>
          <a:xfrm>
            <a:off x="4906301" y="3283855"/>
            <a:ext cx="3980672" cy="261435"/>
          </a:xfrm>
          <a:prstGeom prst="rect">
            <a:avLst/>
          </a:prstGeom>
        </p:spPr>
        <p:txBody>
          <a:bodyPr/>
          <a:lstStyle>
            <a:lvl1pPr marL="0" indent="0" algn="ctr">
              <a:buNone/>
              <a:defRPr sz="1600"/>
            </a:lvl1pPr>
          </a:lstStyle>
          <a:p>
            <a:pPr lvl="0"/>
            <a:r>
              <a:rPr lang="en-US"/>
              <a:t>Email / Social / Phone</a:t>
            </a:r>
          </a:p>
        </p:txBody>
      </p:sp>
      <p:sp>
        <p:nvSpPr>
          <p:cNvPr id="16" name="Text Placeholder 5">
            <a:extLst>
              <a:ext uri="{FF2B5EF4-FFF2-40B4-BE49-F238E27FC236}">
                <a16:creationId xmlns:a16="http://schemas.microsoft.com/office/drawing/2014/main" id="{20CED822-B9E3-4796-8300-7BD1D3EDBD2D}"/>
              </a:ext>
            </a:extLst>
          </p:cNvPr>
          <p:cNvSpPr>
            <a:spLocks noGrp="1"/>
          </p:cNvSpPr>
          <p:nvPr>
            <p:ph type="body" sz="quarter" idx="18" hasCustomPrompt="1"/>
          </p:nvPr>
        </p:nvSpPr>
        <p:spPr>
          <a:xfrm>
            <a:off x="4906301" y="3863462"/>
            <a:ext cx="3980672" cy="273440"/>
          </a:xfrm>
          <a:prstGeom prst="rect">
            <a:avLst/>
          </a:prstGeom>
        </p:spPr>
        <p:txBody>
          <a:bodyPr/>
          <a:lstStyle>
            <a:lvl1pPr marL="0" indent="0" algn="ctr">
              <a:buNone/>
              <a:defRPr sz="2000" u="sng"/>
            </a:lvl1pPr>
          </a:lstStyle>
          <a:p>
            <a:pPr lvl="0"/>
            <a:r>
              <a:rPr lang="en-US"/>
              <a:t>Speaker Name</a:t>
            </a:r>
          </a:p>
        </p:txBody>
      </p:sp>
      <p:sp>
        <p:nvSpPr>
          <p:cNvPr id="17" name="Text Placeholder 13">
            <a:extLst>
              <a:ext uri="{FF2B5EF4-FFF2-40B4-BE49-F238E27FC236}">
                <a16:creationId xmlns:a16="http://schemas.microsoft.com/office/drawing/2014/main" id="{F3FDCDE6-1CEC-4332-9281-314D82459E69}"/>
              </a:ext>
            </a:extLst>
          </p:cNvPr>
          <p:cNvSpPr>
            <a:spLocks noGrp="1"/>
          </p:cNvSpPr>
          <p:nvPr>
            <p:ph type="body" sz="quarter" idx="19" hasCustomPrompt="1"/>
          </p:nvPr>
        </p:nvSpPr>
        <p:spPr>
          <a:xfrm>
            <a:off x="4906301" y="4196665"/>
            <a:ext cx="3980672" cy="261435"/>
          </a:xfrm>
          <a:prstGeom prst="rect">
            <a:avLst/>
          </a:prstGeom>
        </p:spPr>
        <p:txBody>
          <a:bodyPr/>
          <a:lstStyle>
            <a:lvl1pPr marL="0" indent="0" algn="ctr">
              <a:buNone/>
              <a:defRPr sz="1600"/>
            </a:lvl1pPr>
          </a:lstStyle>
          <a:p>
            <a:pPr lvl="0"/>
            <a:r>
              <a:rPr lang="en-US"/>
              <a:t>Email / Social / Phone</a:t>
            </a:r>
          </a:p>
        </p:txBody>
      </p:sp>
      <p:cxnSp>
        <p:nvCxnSpPr>
          <p:cNvPr id="22" name="Straight Connector 21">
            <a:extLst>
              <a:ext uri="{FF2B5EF4-FFF2-40B4-BE49-F238E27FC236}">
                <a16:creationId xmlns:a16="http://schemas.microsoft.com/office/drawing/2014/main" id="{8AA669CA-C9AC-DC49-9C69-5D38954D3D8C}"/>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589924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FA414-CBF2-4FDF-8AD8-68597A28AD23}"/>
              </a:ext>
            </a:extLst>
          </p:cNvPr>
          <p:cNvSpPr>
            <a:spLocks noGrp="1"/>
          </p:cNvSpPr>
          <p:nvPr>
            <p:ph type="dt" sz="half" idx="10"/>
          </p:nvPr>
        </p:nvSpPr>
        <p:spPr/>
        <p:txBody>
          <a:bodyPr/>
          <a:lstStyle/>
          <a:p>
            <a:fld id="{67F43494-27B6-4AF3-AD0A-11781BE5BD4C}" type="datetime1">
              <a:rPr lang="en-ID" smtClean="0"/>
              <a:t>22/01/22</a:t>
            </a:fld>
            <a:endParaRPr lang="en-ID"/>
          </a:p>
        </p:txBody>
      </p:sp>
      <p:sp>
        <p:nvSpPr>
          <p:cNvPr id="3" name="Footer Placeholder 2">
            <a:extLst>
              <a:ext uri="{FF2B5EF4-FFF2-40B4-BE49-F238E27FC236}">
                <a16:creationId xmlns:a16="http://schemas.microsoft.com/office/drawing/2014/main" id="{0DC12061-1A5C-40BE-B547-B2CE5977C429}"/>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EA4CB73-23C7-434B-9917-4218B9FCFAE8}"/>
              </a:ext>
            </a:extLst>
          </p:cNvPr>
          <p:cNvSpPr>
            <a:spLocks noGrp="1"/>
          </p:cNvSpPr>
          <p:nvPr>
            <p:ph type="sldNum" sz="quarter" idx="12"/>
          </p:nvPr>
        </p:nvSpPr>
        <p:spPr/>
        <p:txBody>
          <a:bodyPr/>
          <a:lstStyle/>
          <a:p>
            <a:fld id="{4AB321DA-E74C-4177-B72D-FEA4819A7861}" type="slidenum">
              <a:rPr lang="en-ID" smtClean="0"/>
              <a:t>‹#›</a:t>
            </a:fld>
            <a:endParaRPr lang="en-ID"/>
          </a:p>
        </p:txBody>
      </p:sp>
    </p:spTree>
    <p:extLst>
      <p:ext uri="{BB962C8B-B14F-4D97-AF65-F5344CB8AC3E}">
        <p14:creationId xmlns:p14="http://schemas.microsoft.com/office/powerpoint/2010/main" val="302653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Speaker Intro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A475E50-2788-45E1-B4CA-EE92AE636246}"/>
              </a:ext>
            </a:extLst>
          </p:cNvPr>
          <p:cNvSpPr>
            <a:spLocks noGrp="1"/>
          </p:cNvSpPr>
          <p:nvPr>
            <p:ph type="pic" sz="quarter" idx="11" hasCustomPrompt="1"/>
          </p:nvPr>
        </p:nvSpPr>
        <p:spPr>
          <a:xfrm>
            <a:off x="3907825" y="3584324"/>
            <a:ext cx="1328351" cy="1018262"/>
          </a:xfrm>
          <a:prstGeom prst="rect">
            <a:avLst/>
          </a:prstGeom>
        </p:spPr>
        <p:txBody>
          <a:bodyPr/>
          <a:lstStyle>
            <a:lvl1pPr marL="0" indent="0">
              <a:buNone/>
              <a:defRPr/>
            </a:lvl1pPr>
          </a:lstStyle>
          <a:p>
            <a:r>
              <a:rPr lang="en-US"/>
              <a:t>Company logo here</a:t>
            </a:r>
          </a:p>
        </p:txBody>
      </p:sp>
      <p:sp>
        <p:nvSpPr>
          <p:cNvPr id="17" name="Picture Placeholder 16">
            <a:extLst>
              <a:ext uri="{FF2B5EF4-FFF2-40B4-BE49-F238E27FC236}">
                <a16:creationId xmlns:a16="http://schemas.microsoft.com/office/drawing/2014/main" id="{B369FF4D-91C3-4E43-BD72-7C7383184467}"/>
              </a:ext>
            </a:extLst>
          </p:cNvPr>
          <p:cNvSpPr>
            <a:spLocks noGrp="1"/>
          </p:cNvSpPr>
          <p:nvPr>
            <p:ph type="pic" sz="quarter" idx="14" hasCustomPrompt="1"/>
          </p:nvPr>
        </p:nvSpPr>
        <p:spPr>
          <a:xfrm>
            <a:off x="3455868" y="637143"/>
            <a:ext cx="2232265" cy="2232265"/>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cxnSp>
        <p:nvCxnSpPr>
          <p:cNvPr id="20" name="Straight Connector 19">
            <a:extLst>
              <a:ext uri="{FF2B5EF4-FFF2-40B4-BE49-F238E27FC236}">
                <a16:creationId xmlns:a16="http://schemas.microsoft.com/office/drawing/2014/main" id="{EB67C3C6-8B4C-44CC-A6FB-19A2745C0D01}"/>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B491EBF1-2E7C-47BE-883D-5CABC85D7561}"/>
              </a:ext>
            </a:extLst>
          </p:cNvPr>
          <p:cNvSpPr txBox="1"/>
          <p:nvPr userDrawn="1"/>
        </p:nvSpPr>
        <p:spPr>
          <a:xfrm>
            <a:off x="371975" y="301525"/>
            <a:ext cx="2443233" cy="369332"/>
          </a:xfrm>
          <a:prstGeom prst="rect">
            <a:avLst/>
          </a:prstGeom>
          <a:noFill/>
        </p:spPr>
        <p:txBody>
          <a:bodyPr wrap="square" rtlCol="0">
            <a:spAutoFit/>
          </a:bodyPr>
          <a:lstStyle/>
          <a:p>
            <a:r>
              <a:rPr lang="en-US" sz="1800"/>
              <a:t>Presented By</a:t>
            </a:r>
          </a:p>
        </p:txBody>
      </p:sp>
      <p:sp>
        <p:nvSpPr>
          <p:cNvPr id="22" name="Rectangle 21">
            <a:extLst>
              <a:ext uri="{FF2B5EF4-FFF2-40B4-BE49-F238E27FC236}">
                <a16:creationId xmlns:a16="http://schemas.microsoft.com/office/drawing/2014/main" id="{CDD30F0E-D843-4C65-85F3-3233236F97B9}"/>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a:extLst>
              <a:ext uri="{FF2B5EF4-FFF2-40B4-BE49-F238E27FC236}">
                <a16:creationId xmlns:a16="http://schemas.microsoft.com/office/drawing/2014/main" id="{6AA34769-0CD2-492D-A3A0-B3FB4C90E6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0" name="Text Placeholder 5">
            <a:extLst>
              <a:ext uri="{FF2B5EF4-FFF2-40B4-BE49-F238E27FC236}">
                <a16:creationId xmlns:a16="http://schemas.microsoft.com/office/drawing/2014/main" id="{27D69819-9DA1-40DC-A08A-FD155D17B7EA}"/>
              </a:ext>
            </a:extLst>
          </p:cNvPr>
          <p:cNvSpPr>
            <a:spLocks noGrp="1"/>
          </p:cNvSpPr>
          <p:nvPr>
            <p:ph type="body" sz="quarter" idx="10" hasCustomPrompt="1"/>
          </p:nvPr>
        </p:nvSpPr>
        <p:spPr>
          <a:xfrm>
            <a:off x="2581664" y="2883391"/>
            <a:ext cx="3980672" cy="273440"/>
          </a:xfrm>
          <a:prstGeom prst="rect">
            <a:avLst/>
          </a:prstGeom>
        </p:spPr>
        <p:txBody>
          <a:bodyPr/>
          <a:lstStyle>
            <a:lvl1pPr marL="0" indent="0" algn="ctr">
              <a:buNone/>
              <a:defRPr sz="2000" u="sng"/>
            </a:lvl1pPr>
          </a:lstStyle>
          <a:p>
            <a:pPr lvl="0"/>
            <a:r>
              <a:rPr lang="en-US"/>
              <a:t>Speaker Name</a:t>
            </a:r>
          </a:p>
        </p:txBody>
      </p:sp>
      <p:sp>
        <p:nvSpPr>
          <p:cNvPr id="11" name="Text Placeholder 13">
            <a:extLst>
              <a:ext uri="{FF2B5EF4-FFF2-40B4-BE49-F238E27FC236}">
                <a16:creationId xmlns:a16="http://schemas.microsoft.com/office/drawing/2014/main" id="{8487BD87-23E4-4F70-9623-04C6E0197BA3}"/>
              </a:ext>
            </a:extLst>
          </p:cNvPr>
          <p:cNvSpPr>
            <a:spLocks noGrp="1"/>
          </p:cNvSpPr>
          <p:nvPr>
            <p:ph type="body" sz="quarter" idx="13" hasCustomPrompt="1"/>
          </p:nvPr>
        </p:nvSpPr>
        <p:spPr>
          <a:xfrm>
            <a:off x="2976952" y="3195087"/>
            <a:ext cx="3190097" cy="261435"/>
          </a:xfrm>
          <a:prstGeom prst="rect">
            <a:avLst/>
          </a:prstGeom>
        </p:spPr>
        <p:txBody>
          <a:bodyPr/>
          <a:lstStyle>
            <a:lvl1pPr marL="0" indent="0" algn="ctr">
              <a:buNone/>
              <a:defRPr sz="1600"/>
            </a:lvl1pPr>
          </a:lstStyle>
          <a:p>
            <a:pPr lvl="0"/>
            <a:r>
              <a:rPr lang="en-US"/>
              <a:t>Title</a:t>
            </a:r>
          </a:p>
        </p:txBody>
      </p:sp>
    </p:spTree>
    <p:extLst>
      <p:ext uri="{BB962C8B-B14F-4D97-AF65-F5344CB8AC3E}">
        <p14:creationId xmlns:p14="http://schemas.microsoft.com/office/powerpoint/2010/main" val="393560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Speaker Intro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A475E50-2788-45E1-B4CA-EE92AE636246}"/>
              </a:ext>
            </a:extLst>
          </p:cNvPr>
          <p:cNvSpPr>
            <a:spLocks noGrp="1"/>
          </p:cNvSpPr>
          <p:nvPr>
            <p:ph type="pic" sz="quarter" idx="11" hasCustomPrompt="1"/>
          </p:nvPr>
        </p:nvSpPr>
        <p:spPr>
          <a:xfrm>
            <a:off x="1346261" y="3513809"/>
            <a:ext cx="1604180" cy="1053843"/>
          </a:xfrm>
          <a:prstGeom prst="rect">
            <a:avLst/>
          </a:prstGeom>
        </p:spPr>
        <p:txBody>
          <a:bodyPr/>
          <a:lstStyle>
            <a:lvl1pPr marL="0" indent="0">
              <a:buNone/>
              <a:defRPr/>
            </a:lvl1pPr>
          </a:lstStyle>
          <a:p>
            <a:r>
              <a:rPr lang="en-US"/>
              <a:t>Company logo here</a:t>
            </a:r>
          </a:p>
        </p:txBody>
      </p:sp>
      <p:sp>
        <p:nvSpPr>
          <p:cNvPr id="17" name="Picture Placeholder 16">
            <a:extLst>
              <a:ext uri="{FF2B5EF4-FFF2-40B4-BE49-F238E27FC236}">
                <a16:creationId xmlns:a16="http://schemas.microsoft.com/office/drawing/2014/main" id="{B369FF4D-91C3-4E43-BD72-7C7383184467}"/>
              </a:ext>
            </a:extLst>
          </p:cNvPr>
          <p:cNvSpPr>
            <a:spLocks noGrp="1"/>
          </p:cNvSpPr>
          <p:nvPr>
            <p:ph type="pic" sz="quarter" idx="14" hasCustomPrompt="1"/>
          </p:nvPr>
        </p:nvSpPr>
        <p:spPr>
          <a:xfrm>
            <a:off x="1250849" y="1007053"/>
            <a:ext cx="1795004" cy="1795004"/>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21" name="TextBox 20">
            <a:extLst>
              <a:ext uri="{FF2B5EF4-FFF2-40B4-BE49-F238E27FC236}">
                <a16:creationId xmlns:a16="http://schemas.microsoft.com/office/drawing/2014/main" id="{B491EBF1-2E7C-47BE-883D-5CABC85D7561}"/>
              </a:ext>
            </a:extLst>
          </p:cNvPr>
          <p:cNvSpPr txBox="1"/>
          <p:nvPr userDrawn="1"/>
        </p:nvSpPr>
        <p:spPr>
          <a:xfrm>
            <a:off x="371975" y="301525"/>
            <a:ext cx="2443233" cy="369332"/>
          </a:xfrm>
          <a:prstGeom prst="rect">
            <a:avLst/>
          </a:prstGeom>
          <a:noFill/>
        </p:spPr>
        <p:txBody>
          <a:bodyPr wrap="square" rtlCol="0">
            <a:spAutoFit/>
          </a:bodyPr>
          <a:lstStyle/>
          <a:p>
            <a:r>
              <a:rPr lang="en-US" sz="1800"/>
              <a:t>Presented By</a:t>
            </a:r>
          </a:p>
        </p:txBody>
      </p:sp>
      <p:sp>
        <p:nvSpPr>
          <p:cNvPr id="22" name="Rectangle 21">
            <a:extLst>
              <a:ext uri="{FF2B5EF4-FFF2-40B4-BE49-F238E27FC236}">
                <a16:creationId xmlns:a16="http://schemas.microsoft.com/office/drawing/2014/main" id="{CDD30F0E-D843-4C65-85F3-3233236F97B9}"/>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a:extLst>
              <a:ext uri="{FF2B5EF4-FFF2-40B4-BE49-F238E27FC236}">
                <a16:creationId xmlns:a16="http://schemas.microsoft.com/office/drawing/2014/main" id="{6AA34769-0CD2-492D-A3A0-B3FB4C90E6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1" name="Picture Placeholder 7">
            <a:extLst>
              <a:ext uri="{FF2B5EF4-FFF2-40B4-BE49-F238E27FC236}">
                <a16:creationId xmlns:a16="http://schemas.microsoft.com/office/drawing/2014/main" id="{728E445F-892A-4D4A-84D9-0376D11A2B6F}"/>
              </a:ext>
            </a:extLst>
          </p:cNvPr>
          <p:cNvSpPr>
            <a:spLocks noGrp="1"/>
          </p:cNvSpPr>
          <p:nvPr>
            <p:ph type="pic" sz="quarter" idx="16" hasCustomPrompt="1"/>
          </p:nvPr>
        </p:nvSpPr>
        <p:spPr>
          <a:xfrm>
            <a:off x="6193561" y="3513809"/>
            <a:ext cx="1604180" cy="1053843"/>
          </a:xfrm>
          <a:prstGeom prst="rect">
            <a:avLst/>
          </a:prstGeom>
        </p:spPr>
        <p:txBody>
          <a:bodyPr/>
          <a:lstStyle>
            <a:lvl1pPr marL="0" indent="0">
              <a:buNone/>
              <a:defRPr/>
            </a:lvl1pPr>
          </a:lstStyle>
          <a:p>
            <a:r>
              <a:rPr lang="en-US"/>
              <a:t>Company logo here</a:t>
            </a:r>
          </a:p>
        </p:txBody>
      </p:sp>
      <p:sp>
        <p:nvSpPr>
          <p:cNvPr id="13" name="Picture Placeholder 16">
            <a:extLst>
              <a:ext uri="{FF2B5EF4-FFF2-40B4-BE49-F238E27FC236}">
                <a16:creationId xmlns:a16="http://schemas.microsoft.com/office/drawing/2014/main" id="{FD407F1B-80C5-4954-9E41-5E4726EE6907}"/>
              </a:ext>
            </a:extLst>
          </p:cNvPr>
          <p:cNvSpPr>
            <a:spLocks noGrp="1"/>
          </p:cNvSpPr>
          <p:nvPr>
            <p:ph type="pic" sz="quarter" idx="18" hasCustomPrompt="1"/>
          </p:nvPr>
        </p:nvSpPr>
        <p:spPr>
          <a:xfrm>
            <a:off x="6098149" y="1007053"/>
            <a:ext cx="1795004" cy="1795004"/>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15" name="Text Placeholder 5">
            <a:extLst>
              <a:ext uri="{FF2B5EF4-FFF2-40B4-BE49-F238E27FC236}">
                <a16:creationId xmlns:a16="http://schemas.microsoft.com/office/drawing/2014/main" id="{1A17F2B5-DF75-4045-89FE-10663418C979}"/>
              </a:ext>
            </a:extLst>
          </p:cNvPr>
          <p:cNvSpPr>
            <a:spLocks noGrp="1"/>
          </p:cNvSpPr>
          <p:nvPr>
            <p:ph type="body" sz="quarter" idx="10" hasCustomPrompt="1"/>
          </p:nvPr>
        </p:nvSpPr>
        <p:spPr>
          <a:xfrm>
            <a:off x="158015" y="2822010"/>
            <a:ext cx="3980672" cy="273440"/>
          </a:xfrm>
          <a:prstGeom prst="rect">
            <a:avLst/>
          </a:prstGeom>
        </p:spPr>
        <p:txBody>
          <a:bodyPr/>
          <a:lstStyle>
            <a:lvl1pPr marL="0" indent="0" algn="ctr">
              <a:buNone/>
              <a:defRPr sz="1800" u="sng"/>
            </a:lvl1pPr>
          </a:lstStyle>
          <a:p>
            <a:pPr lvl="0"/>
            <a:r>
              <a:rPr lang="en-US"/>
              <a:t>Speaker Name</a:t>
            </a:r>
          </a:p>
        </p:txBody>
      </p:sp>
      <p:sp>
        <p:nvSpPr>
          <p:cNvPr id="16" name="Text Placeholder 13">
            <a:extLst>
              <a:ext uri="{FF2B5EF4-FFF2-40B4-BE49-F238E27FC236}">
                <a16:creationId xmlns:a16="http://schemas.microsoft.com/office/drawing/2014/main" id="{B4DC7E6C-1EED-4131-981C-5536C71D8271}"/>
              </a:ext>
            </a:extLst>
          </p:cNvPr>
          <p:cNvSpPr>
            <a:spLocks noGrp="1"/>
          </p:cNvSpPr>
          <p:nvPr>
            <p:ph type="body" sz="quarter" idx="13" hasCustomPrompt="1"/>
          </p:nvPr>
        </p:nvSpPr>
        <p:spPr>
          <a:xfrm>
            <a:off x="553303" y="3107950"/>
            <a:ext cx="3190097" cy="261435"/>
          </a:xfrm>
          <a:prstGeom prst="rect">
            <a:avLst/>
          </a:prstGeom>
        </p:spPr>
        <p:txBody>
          <a:bodyPr/>
          <a:lstStyle>
            <a:lvl1pPr marL="0" indent="0" algn="ctr">
              <a:buNone/>
              <a:defRPr sz="1200"/>
            </a:lvl1pPr>
          </a:lstStyle>
          <a:p>
            <a:pPr lvl="0"/>
            <a:r>
              <a:rPr lang="en-US"/>
              <a:t>Title</a:t>
            </a:r>
          </a:p>
        </p:txBody>
      </p:sp>
      <p:sp>
        <p:nvSpPr>
          <p:cNvPr id="18" name="Text Placeholder 5">
            <a:extLst>
              <a:ext uri="{FF2B5EF4-FFF2-40B4-BE49-F238E27FC236}">
                <a16:creationId xmlns:a16="http://schemas.microsoft.com/office/drawing/2014/main" id="{DB12E865-AF80-4A96-AC02-8B48F4AF386A}"/>
              </a:ext>
            </a:extLst>
          </p:cNvPr>
          <p:cNvSpPr>
            <a:spLocks noGrp="1"/>
          </p:cNvSpPr>
          <p:nvPr>
            <p:ph type="body" sz="quarter" idx="19" hasCustomPrompt="1"/>
          </p:nvPr>
        </p:nvSpPr>
        <p:spPr>
          <a:xfrm>
            <a:off x="5005315" y="2815767"/>
            <a:ext cx="3980672" cy="273440"/>
          </a:xfrm>
          <a:prstGeom prst="rect">
            <a:avLst/>
          </a:prstGeom>
        </p:spPr>
        <p:txBody>
          <a:bodyPr/>
          <a:lstStyle>
            <a:lvl1pPr marL="0" indent="0" algn="ctr">
              <a:buNone/>
              <a:defRPr sz="1800" u="sng"/>
            </a:lvl1pPr>
          </a:lstStyle>
          <a:p>
            <a:pPr lvl="0"/>
            <a:r>
              <a:rPr lang="en-US"/>
              <a:t>Speaker Name</a:t>
            </a:r>
          </a:p>
        </p:txBody>
      </p:sp>
      <p:sp>
        <p:nvSpPr>
          <p:cNvPr id="19" name="Text Placeholder 13">
            <a:extLst>
              <a:ext uri="{FF2B5EF4-FFF2-40B4-BE49-F238E27FC236}">
                <a16:creationId xmlns:a16="http://schemas.microsoft.com/office/drawing/2014/main" id="{594929BF-62BB-4A89-91BD-B6F3EF2F2F13}"/>
              </a:ext>
            </a:extLst>
          </p:cNvPr>
          <p:cNvSpPr>
            <a:spLocks noGrp="1"/>
          </p:cNvSpPr>
          <p:nvPr>
            <p:ph type="body" sz="quarter" idx="20" hasCustomPrompt="1"/>
          </p:nvPr>
        </p:nvSpPr>
        <p:spPr>
          <a:xfrm>
            <a:off x="5400603" y="3101707"/>
            <a:ext cx="3190097" cy="261435"/>
          </a:xfrm>
          <a:prstGeom prst="rect">
            <a:avLst/>
          </a:prstGeom>
        </p:spPr>
        <p:txBody>
          <a:bodyPr/>
          <a:lstStyle>
            <a:lvl1pPr marL="0" indent="0" algn="ctr">
              <a:buNone/>
              <a:defRPr sz="1200"/>
            </a:lvl1pPr>
          </a:lstStyle>
          <a:p>
            <a:pPr lvl="0"/>
            <a:r>
              <a:rPr lang="en-US"/>
              <a:t>Title</a:t>
            </a:r>
          </a:p>
        </p:txBody>
      </p:sp>
      <p:cxnSp>
        <p:nvCxnSpPr>
          <p:cNvPr id="14" name="Straight Connector 13">
            <a:extLst>
              <a:ext uri="{FF2B5EF4-FFF2-40B4-BE49-F238E27FC236}">
                <a16:creationId xmlns:a16="http://schemas.microsoft.com/office/drawing/2014/main" id="{000E7608-2B22-BD4A-97C2-11C95DA04804}"/>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0545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Speaker Intro Slid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D9DA2A2-1980-4171-B946-42A9767170A9}"/>
              </a:ext>
            </a:extLst>
          </p:cNvPr>
          <p:cNvSpPr>
            <a:spLocks noGrp="1"/>
          </p:cNvSpPr>
          <p:nvPr>
            <p:ph type="body" sz="quarter" idx="10" hasCustomPrompt="1"/>
          </p:nvPr>
        </p:nvSpPr>
        <p:spPr>
          <a:xfrm>
            <a:off x="-519726" y="2814202"/>
            <a:ext cx="3980672" cy="273440"/>
          </a:xfrm>
          <a:prstGeom prst="rect">
            <a:avLst/>
          </a:prstGeom>
        </p:spPr>
        <p:txBody>
          <a:bodyPr/>
          <a:lstStyle>
            <a:lvl1pPr marL="0" indent="0" algn="ctr">
              <a:buNone/>
              <a:defRPr sz="1800" u="sng"/>
            </a:lvl1pPr>
          </a:lstStyle>
          <a:p>
            <a:pPr lvl="0"/>
            <a:r>
              <a:rPr lang="en-US"/>
              <a:t>Speaker Name</a:t>
            </a:r>
          </a:p>
        </p:txBody>
      </p:sp>
      <p:sp>
        <p:nvSpPr>
          <p:cNvPr id="8" name="Picture Placeholder 7">
            <a:extLst>
              <a:ext uri="{FF2B5EF4-FFF2-40B4-BE49-F238E27FC236}">
                <a16:creationId xmlns:a16="http://schemas.microsoft.com/office/drawing/2014/main" id="{EA475E50-2788-45E1-B4CA-EE92AE636246}"/>
              </a:ext>
            </a:extLst>
          </p:cNvPr>
          <p:cNvSpPr>
            <a:spLocks noGrp="1"/>
          </p:cNvSpPr>
          <p:nvPr>
            <p:ph type="pic" sz="quarter" idx="11" hasCustomPrompt="1"/>
          </p:nvPr>
        </p:nvSpPr>
        <p:spPr>
          <a:xfrm>
            <a:off x="668520" y="3652106"/>
            <a:ext cx="1604180" cy="1053843"/>
          </a:xfrm>
          <a:prstGeom prst="rect">
            <a:avLst/>
          </a:prstGeom>
        </p:spPr>
        <p:txBody>
          <a:bodyPr/>
          <a:lstStyle>
            <a:lvl1pPr>
              <a:defRPr/>
            </a:lvl1pPr>
          </a:lstStyle>
          <a:p>
            <a:r>
              <a:rPr lang="en-US"/>
              <a:t>Company logo here</a:t>
            </a:r>
          </a:p>
        </p:txBody>
      </p:sp>
      <p:sp>
        <p:nvSpPr>
          <p:cNvPr id="14" name="Text Placeholder 13">
            <a:extLst>
              <a:ext uri="{FF2B5EF4-FFF2-40B4-BE49-F238E27FC236}">
                <a16:creationId xmlns:a16="http://schemas.microsoft.com/office/drawing/2014/main" id="{F6E41E5E-63D2-4FED-B268-22E1135F565A}"/>
              </a:ext>
            </a:extLst>
          </p:cNvPr>
          <p:cNvSpPr>
            <a:spLocks noGrp="1"/>
          </p:cNvSpPr>
          <p:nvPr>
            <p:ph type="body" sz="quarter" idx="13" hasCustomPrompt="1"/>
          </p:nvPr>
        </p:nvSpPr>
        <p:spPr>
          <a:xfrm>
            <a:off x="-124438" y="3100142"/>
            <a:ext cx="3190097" cy="261435"/>
          </a:xfrm>
          <a:prstGeom prst="rect">
            <a:avLst/>
          </a:prstGeom>
        </p:spPr>
        <p:txBody>
          <a:bodyPr/>
          <a:lstStyle>
            <a:lvl1pPr marL="0" indent="0" algn="ctr">
              <a:buNone/>
              <a:defRPr sz="1200"/>
            </a:lvl1pPr>
          </a:lstStyle>
          <a:p>
            <a:pPr lvl="0"/>
            <a:r>
              <a:rPr lang="en-US"/>
              <a:t>Title</a:t>
            </a:r>
          </a:p>
        </p:txBody>
      </p:sp>
      <p:sp>
        <p:nvSpPr>
          <p:cNvPr id="17" name="Picture Placeholder 16">
            <a:extLst>
              <a:ext uri="{FF2B5EF4-FFF2-40B4-BE49-F238E27FC236}">
                <a16:creationId xmlns:a16="http://schemas.microsoft.com/office/drawing/2014/main" id="{B369FF4D-91C3-4E43-BD72-7C7383184467}"/>
              </a:ext>
            </a:extLst>
          </p:cNvPr>
          <p:cNvSpPr>
            <a:spLocks noGrp="1"/>
          </p:cNvSpPr>
          <p:nvPr>
            <p:ph type="pic" sz="quarter" idx="14" hasCustomPrompt="1"/>
          </p:nvPr>
        </p:nvSpPr>
        <p:spPr>
          <a:xfrm>
            <a:off x="573108" y="1004586"/>
            <a:ext cx="1795004" cy="1795004"/>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21" name="TextBox 20">
            <a:extLst>
              <a:ext uri="{FF2B5EF4-FFF2-40B4-BE49-F238E27FC236}">
                <a16:creationId xmlns:a16="http://schemas.microsoft.com/office/drawing/2014/main" id="{B491EBF1-2E7C-47BE-883D-5CABC85D7561}"/>
              </a:ext>
            </a:extLst>
          </p:cNvPr>
          <p:cNvSpPr txBox="1"/>
          <p:nvPr userDrawn="1"/>
        </p:nvSpPr>
        <p:spPr>
          <a:xfrm>
            <a:off x="371975" y="301525"/>
            <a:ext cx="2443233" cy="369332"/>
          </a:xfrm>
          <a:prstGeom prst="rect">
            <a:avLst/>
          </a:prstGeom>
          <a:noFill/>
        </p:spPr>
        <p:txBody>
          <a:bodyPr wrap="square" rtlCol="0">
            <a:spAutoFit/>
          </a:bodyPr>
          <a:lstStyle/>
          <a:p>
            <a:r>
              <a:rPr lang="en-US" sz="1800"/>
              <a:t>Presented By</a:t>
            </a:r>
          </a:p>
        </p:txBody>
      </p:sp>
      <p:sp>
        <p:nvSpPr>
          <p:cNvPr id="22" name="Rectangle 21">
            <a:extLst>
              <a:ext uri="{FF2B5EF4-FFF2-40B4-BE49-F238E27FC236}">
                <a16:creationId xmlns:a16="http://schemas.microsoft.com/office/drawing/2014/main" id="{CDD30F0E-D843-4C65-85F3-3233236F97B9}"/>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a:extLst>
              <a:ext uri="{FF2B5EF4-FFF2-40B4-BE49-F238E27FC236}">
                <a16:creationId xmlns:a16="http://schemas.microsoft.com/office/drawing/2014/main" id="{6AA34769-0CD2-492D-A3A0-B3FB4C90E6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10" name="Text Placeholder 5">
            <a:extLst>
              <a:ext uri="{FF2B5EF4-FFF2-40B4-BE49-F238E27FC236}">
                <a16:creationId xmlns:a16="http://schemas.microsoft.com/office/drawing/2014/main" id="{0D9F233C-893E-482C-961E-922DAADFF981}"/>
              </a:ext>
            </a:extLst>
          </p:cNvPr>
          <p:cNvSpPr>
            <a:spLocks noGrp="1"/>
          </p:cNvSpPr>
          <p:nvPr>
            <p:ph type="body" sz="quarter" idx="15" hasCustomPrompt="1"/>
          </p:nvPr>
        </p:nvSpPr>
        <p:spPr>
          <a:xfrm>
            <a:off x="2668696" y="2805917"/>
            <a:ext cx="3980672" cy="294225"/>
          </a:xfrm>
          <a:prstGeom prst="rect">
            <a:avLst/>
          </a:prstGeom>
        </p:spPr>
        <p:txBody>
          <a:bodyPr/>
          <a:lstStyle>
            <a:lvl1pPr marL="0" indent="0" algn="ctr">
              <a:buNone/>
              <a:defRPr sz="1800" u="sng"/>
            </a:lvl1pPr>
          </a:lstStyle>
          <a:p>
            <a:pPr lvl="0"/>
            <a:r>
              <a:rPr lang="en-US"/>
              <a:t>Speaker Name</a:t>
            </a:r>
          </a:p>
        </p:txBody>
      </p:sp>
      <p:sp>
        <p:nvSpPr>
          <p:cNvPr id="11" name="Picture Placeholder 7">
            <a:extLst>
              <a:ext uri="{FF2B5EF4-FFF2-40B4-BE49-F238E27FC236}">
                <a16:creationId xmlns:a16="http://schemas.microsoft.com/office/drawing/2014/main" id="{728E445F-892A-4D4A-84D9-0376D11A2B6F}"/>
              </a:ext>
            </a:extLst>
          </p:cNvPr>
          <p:cNvSpPr>
            <a:spLocks noGrp="1"/>
          </p:cNvSpPr>
          <p:nvPr>
            <p:ph type="pic" sz="quarter" idx="16" hasCustomPrompt="1"/>
          </p:nvPr>
        </p:nvSpPr>
        <p:spPr>
          <a:xfrm>
            <a:off x="3892986" y="3643821"/>
            <a:ext cx="1604180" cy="1053843"/>
          </a:xfrm>
          <a:prstGeom prst="rect">
            <a:avLst/>
          </a:prstGeom>
        </p:spPr>
        <p:txBody>
          <a:bodyPr/>
          <a:lstStyle>
            <a:lvl1pPr>
              <a:defRPr/>
            </a:lvl1pPr>
          </a:lstStyle>
          <a:p>
            <a:r>
              <a:rPr lang="en-US"/>
              <a:t>Company logo here</a:t>
            </a:r>
          </a:p>
        </p:txBody>
      </p:sp>
      <p:sp>
        <p:nvSpPr>
          <p:cNvPr id="13" name="Picture Placeholder 16">
            <a:extLst>
              <a:ext uri="{FF2B5EF4-FFF2-40B4-BE49-F238E27FC236}">
                <a16:creationId xmlns:a16="http://schemas.microsoft.com/office/drawing/2014/main" id="{FD407F1B-80C5-4954-9E41-5E4726EE6907}"/>
              </a:ext>
            </a:extLst>
          </p:cNvPr>
          <p:cNvSpPr>
            <a:spLocks noGrp="1"/>
          </p:cNvSpPr>
          <p:nvPr>
            <p:ph type="pic" sz="quarter" idx="18" hasCustomPrompt="1"/>
          </p:nvPr>
        </p:nvSpPr>
        <p:spPr>
          <a:xfrm>
            <a:off x="3761530" y="1001587"/>
            <a:ext cx="1795004" cy="1795004"/>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15" name="Text Placeholder 5">
            <a:extLst>
              <a:ext uri="{FF2B5EF4-FFF2-40B4-BE49-F238E27FC236}">
                <a16:creationId xmlns:a16="http://schemas.microsoft.com/office/drawing/2014/main" id="{8BCB1C64-887F-40F0-AD49-2F821AA4DA74}"/>
              </a:ext>
            </a:extLst>
          </p:cNvPr>
          <p:cNvSpPr>
            <a:spLocks noGrp="1"/>
          </p:cNvSpPr>
          <p:nvPr>
            <p:ph type="body" sz="quarter" idx="19" hasCustomPrompt="1"/>
          </p:nvPr>
        </p:nvSpPr>
        <p:spPr>
          <a:xfrm>
            <a:off x="5884031" y="2815494"/>
            <a:ext cx="3980672" cy="284648"/>
          </a:xfrm>
          <a:prstGeom prst="rect">
            <a:avLst/>
          </a:prstGeom>
        </p:spPr>
        <p:txBody>
          <a:bodyPr/>
          <a:lstStyle>
            <a:lvl1pPr marL="0" indent="0" algn="ctr">
              <a:buNone/>
              <a:defRPr sz="1800" u="sng"/>
            </a:lvl1pPr>
          </a:lstStyle>
          <a:p>
            <a:pPr lvl="0"/>
            <a:r>
              <a:rPr lang="en-US"/>
              <a:t>Speaker Name</a:t>
            </a:r>
          </a:p>
        </p:txBody>
      </p:sp>
      <p:sp>
        <p:nvSpPr>
          <p:cNvPr id="16" name="Picture Placeholder 7">
            <a:extLst>
              <a:ext uri="{FF2B5EF4-FFF2-40B4-BE49-F238E27FC236}">
                <a16:creationId xmlns:a16="http://schemas.microsoft.com/office/drawing/2014/main" id="{AB1FD27B-6CCD-41CF-9F2A-0F3C0D88119D}"/>
              </a:ext>
            </a:extLst>
          </p:cNvPr>
          <p:cNvSpPr>
            <a:spLocks noGrp="1"/>
          </p:cNvSpPr>
          <p:nvPr>
            <p:ph type="pic" sz="quarter" idx="20" hasCustomPrompt="1"/>
          </p:nvPr>
        </p:nvSpPr>
        <p:spPr>
          <a:xfrm>
            <a:off x="7108321" y="3653398"/>
            <a:ext cx="1604180" cy="1053843"/>
          </a:xfrm>
          <a:prstGeom prst="rect">
            <a:avLst/>
          </a:prstGeom>
        </p:spPr>
        <p:txBody>
          <a:bodyPr/>
          <a:lstStyle>
            <a:lvl1pPr>
              <a:defRPr/>
            </a:lvl1pPr>
          </a:lstStyle>
          <a:p>
            <a:r>
              <a:rPr lang="en-US"/>
              <a:t>Company logo here</a:t>
            </a:r>
          </a:p>
        </p:txBody>
      </p:sp>
      <p:sp>
        <p:nvSpPr>
          <p:cNvPr id="19" name="Picture Placeholder 16">
            <a:extLst>
              <a:ext uri="{FF2B5EF4-FFF2-40B4-BE49-F238E27FC236}">
                <a16:creationId xmlns:a16="http://schemas.microsoft.com/office/drawing/2014/main" id="{BA4DFDFE-4EAA-42D4-B1AD-2224DEBA8E55}"/>
              </a:ext>
            </a:extLst>
          </p:cNvPr>
          <p:cNvSpPr>
            <a:spLocks noGrp="1"/>
          </p:cNvSpPr>
          <p:nvPr>
            <p:ph type="pic" sz="quarter" idx="22" hasCustomPrompt="1"/>
          </p:nvPr>
        </p:nvSpPr>
        <p:spPr>
          <a:xfrm>
            <a:off x="6976865" y="1004586"/>
            <a:ext cx="1795004" cy="1795004"/>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24" name="Text Placeholder 13">
            <a:extLst>
              <a:ext uri="{FF2B5EF4-FFF2-40B4-BE49-F238E27FC236}">
                <a16:creationId xmlns:a16="http://schemas.microsoft.com/office/drawing/2014/main" id="{FE45DAEA-B3E6-4ECE-A7BB-1C2CCF049EFC}"/>
              </a:ext>
            </a:extLst>
          </p:cNvPr>
          <p:cNvSpPr>
            <a:spLocks noGrp="1"/>
          </p:cNvSpPr>
          <p:nvPr>
            <p:ph type="body" sz="quarter" idx="23" hasCustomPrompt="1"/>
          </p:nvPr>
        </p:nvSpPr>
        <p:spPr>
          <a:xfrm>
            <a:off x="2976951" y="3109861"/>
            <a:ext cx="3190097" cy="261435"/>
          </a:xfrm>
          <a:prstGeom prst="rect">
            <a:avLst/>
          </a:prstGeom>
        </p:spPr>
        <p:txBody>
          <a:bodyPr/>
          <a:lstStyle>
            <a:lvl1pPr marL="0" indent="0" algn="ctr">
              <a:buNone/>
              <a:defRPr sz="1200"/>
            </a:lvl1pPr>
          </a:lstStyle>
          <a:p>
            <a:pPr lvl="0"/>
            <a:r>
              <a:rPr lang="en-US"/>
              <a:t>Title</a:t>
            </a:r>
          </a:p>
        </p:txBody>
      </p:sp>
      <p:sp>
        <p:nvSpPr>
          <p:cNvPr id="25" name="Text Placeholder 13">
            <a:extLst>
              <a:ext uri="{FF2B5EF4-FFF2-40B4-BE49-F238E27FC236}">
                <a16:creationId xmlns:a16="http://schemas.microsoft.com/office/drawing/2014/main" id="{32294B02-EFDF-4029-8422-48DC704D0D78}"/>
              </a:ext>
            </a:extLst>
          </p:cNvPr>
          <p:cNvSpPr>
            <a:spLocks noGrp="1"/>
          </p:cNvSpPr>
          <p:nvPr>
            <p:ph type="body" sz="quarter" idx="24" hasCustomPrompt="1"/>
          </p:nvPr>
        </p:nvSpPr>
        <p:spPr>
          <a:xfrm>
            <a:off x="6279318" y="3116046"/>
            <a:ext cx="3190097" cy="261435"/>
          </a:xfrm>
          <a:prstGeom prst="rect">
            <a:avLst/>
          </a:prstGeom>
        </p:spPr>
        <p:txBody>
          <a:bodyPr/>
          <a:lstStyle>
            <a:lvl1pPr marL="0" indent="0" algn="ctr">
              <a:buNone/>
              <a:defRPr sz="1200"/>
            </a:lvl1pPr>
          </a:lstStyle>
          <a:p>
            <a:pPr lvl="0"/>
            <a:r>
              <a:rPr lang="en-US"/>
              <a:t>Title</a:t>
            </a:r>
          </a:p>
        </p:txBody>
      </p:sp>
      <p:cxnSp>
        <p:nvCxnSpPr>
          <p:cNvPr id="18" name="Straight Connector 17">
            <a:extLst>
              <a:ext uri="{FF2B5EF4-FFF2-40B4-BE49-F238E27FC236}">
                <a16:creationId xmlns:a16="http://schemas.microsoft.com/office/drawing/2014/main" id="{6A834750-FA69-8A4F-8768-958A43E2CD73}"/>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3720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Speaker Intro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A475E50-2788-45E1-B4CA-EE92AE636246}"/>
              </a:ext>
            </a:extLst>
          </p:cNvPr>
          <p:cNvSpPr>
            <a:spLocks noGrp="1"/>
          </p:cNvSpPr>
          <p:nvPr>
            <p:ph type="pic" sz="quarter" idx="11" hasCustomPrompt="1"/>
          </p:nvPr>
        </p:nvSpPr>
        <p:spPr>
          <a:xfrm>
            <a:off x="2815208" y="1432765"/>
            <a:ext cx="1114718" cy="805528"/>
          </a:xfrm>
          <a:prstGeom prst="rect">
            <a:avLst/>
          </a:prstGeom>
        </p:spPr>
        <p:txBody>
          <a:bodyPr/>
          <a:lstStyle>
            <a:lvl1pPr>
              <a:defRPr/>
            </a:lvl1pPr>
          </a:lstStyle>
          <a:p>
            <a:r>
              <a:rPr lang="en-US"/>
              <a:t>Company logo here</a:t>
            </a:r>
          </a:p>
        </p:txBody>
      </p:sp>
      <p:sp>
        <p:nvSpPr>
          <p:cNvPr id="17" name="Picture Placeholder 16">
            <a:extLst>
              <a:ext uri="{FF2B5EF4-FFF2-40B4-BE49-F238E27FC236}">
                <a16:creationId xmlns:a16="http://schemas.microsoft.com/office/drawing/2014/main" id="{B369FF4D-91C3-4E43-BD72-7C7383184467}"/>
              </a:ext>
            </a:extLst>
          </p:cNvPr>
          <p:cNvSpPr>
            <a:spLocks noGrp="1"/>
          </p:cNvSpPr>
          <p:nvPr>
            <p:ph type="pic" sz="quarter" idx="14" hasCustomPrompt="1"/>
          </p:nvPr>
        </p:nvSpPr>
        <p:spPr>
          <a:xfrm>
            <a:off x="708329" y="874966"/>
            <a:ext cx="1314898" cy="1314898"/>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21" name="TextBox 20">
            <a:extLst>
              <a:ext uri="{FF2B5EF4-FFF2-40B4-BE49-F238E27FC236}">
                <a16:creationId xmlns:a16="http://schemas.microsoft.com/office/drawing/2014/main" id="{B491EBF1-2E7C-47BE-883D-5CABC85D7561}"/>
              </a:ext>
            </a:extLst>
          </p:cNvPr>
          <p:cNvSpPr txBox="1"/>
          <p:nvPr userDrawn="1"/>
        </p:nvSpPr>
        <p:spPr>
          <a:xfrm>
            <a:off x="371975" y="301525"/>
            <a:ext cx="2443233" cy="369332"/>
          </a:xfrm>
          <a:prstGeom prst="rect">
            <a:avLst/>
          </a:prstGeom>
          <a:noFill/>
        </p:spPr>
        <p:txBody>
          <a:bodyPr wrap="square" rtlCol="0">
            <a:spAutoFit/>
          </a:bodyPr>
          <a:lstStyle/>
          <a:p>
            <a:r>
              <a:rPr lang="en-US" sz="1800"/>
              <a:t>Presented By</a:t>
            </a:r>
          </a:p>
        </p:txBody>
      </p:sp>
      <p:sp>
        <p:nvSpPr>
          <p:cNvPr id="22" name="Rectangle 21">
            <a:extLst>
              <a:ext uri="{FF2B5EF4-FFF2-40B4-BE49-F238E27FC236}">
                <a16:creationId xmlns:a16="http://schemas.microsoft.com/office/drawing/2014/main" id="{CDD30F0E-D843-4C65-85F3-3233236F97B9}"/>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a:extLst>
              <a:ext uri="{FF2B5EF4-FFF2-40B4-BE49-F238E27FC236}">
                <a16:creationId xmlns:a16="http://schemas.microsoft.com/office/drawing/2014/main" id="{6AA34769-0CD2-492D-A3A0-B3FB4C90E6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sp>
        <p:nvSpPr>
          <p:cNvPr id="27" name="Picture Placeholder 16">
            <a:extLst>
              <a:ext uri="{FF2B5EF4-FFF2-40B4-BE49-F238E27FC236}">
                <a16:creationId xmlns:a16="http://schemas.microsoft.com/office/drawing/2014/main" id="{B4761BBD-55C7-4A1C-BF8B-5AB2BE9EBE3E}"/>
              </a:ext>
            </a:extLst>
          </p:cNvPr>
          <p:cNvSpPr>
            <a:spLocks noGrp="1"/>
          </p:cNvSpPr>
          <p:nvPr>
            <p:ph type="pic" sz="quarter" idx="18" hasCustomPrompt="1"/>
          </p:nvPr>
        </p:nvSpPr>
        <p:spPr>
          <a:xfrm>
            <a:off x="5151539" y="874966"/>
            <a:ext cx="1314898" cy="1314898"/>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31" name="Picture Placeholder 16">
            <a:extLst>
              <a:ext uri="{FF2B5EF4-FFF2-40B4-BE49-F238E27FC236}">
                <a16:creationId xmlns:a16="http://schemas.microsoft.com/office/drawing/2014/main" id="{03E264D8-0716-4377-83AC-4F1848A8ED37}"/>
              </a:ext>
            </a:extLst>
          </p:cNvPr>
          <p:cNvSpPr>
            <a:spLocks noGrp="1"/>
          </p:cNvSpPr>
          <p:nvPr>
            <p:ph type="pic" sz="quarter" idx="22" hasCustomPrompt="1"/>
          </p:nvPr>
        </p:nvSpPr>
        <p:spPr>
          <a:xfrm>
            <a:off x="5151539" y="3032070"/>
            <a:ext cx="1314898" cy="1314898"/>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35" name="Picture Placeholder 16">
            <a:extLst>
              <a:ext uri="{FF2B5EF4-FFF2-40B4-BE49-F238E27FC236}">
                <a16:creationId xmlns:a16="http://schemas.microsoft.com/office/drawing/2014/main" id="{D05B9A79-C1DD-447F-B021-9895F2195101}"/>
              </a:ext>
            </a:extLst>
          </p:cNvPr>
          <p:cNvSpPr>
            <a:spLocks noGrp="1"/>
          </p:cNvSpPr>
          <p:nvPr>
            <p:ph type="pic" sz="quarter" idx="26" hasCustomPrompt="1"/>
          </p:nvPr>
        </p:nvSpPr>
        <p:spPr>
          <a:xfrm>
            <a:off x="708329" y="3043646"/>
            <a:ext cx="1314898" cy="1314898"/>
          </a:xfrm>
          <a:prstGeom prst="ellipse">
            <a:avLst/>
          </a:prstGeom>
          <a:ln w="19050">
            <a:solidFill>
              <a:srgbClr val="33CCFF"/>
            </a:solidFill>
          </a:ln>
          <a:effectLst>
            <a:outerShdw blurRad="63500" sx="102000" sy="102000" algn="ctr" rotWithShape="0">
              <a:prstClr val="black">
                <a:alpha val="40000"/>
              </a:prstClr>
            </a:outerShdw>
          </a:effectLst>
        </p:spPr>
        <p:txBody>
          <a:bodyPr/>
          <a:lstStyle>
            <a:lvl1pPr>
              <a:defRPr/>
            </a:lvl1pPr>
          </a:lstStyle>
          <a:p>
            <a:r>
              <a:rPr lang="en-US"/>
              <a:t>Speaker Headshot</a:t>
            </a:r>
          </a:p>
        </p:txBody>
      </p:sp>
      <p:sp>
        <p:nvSpPr>
          <p:cNvPr id="36" name="Text Placeholder 5">
            <a:extLst>
              <a:ext uri="{FF2B5EF4-FFF2-40B4-BE49-F238E27FC236}">
                <a16:creationId xmlns:a16="http://schemas.microsoft.com/office/drawing/2014/main" id="{9F5DD067-BDFD-4FCF-AB88-98814CE8754C}"/>
              </a:ext>
            </a:extLst>
          </p:cNvPr>
          <p:cNvSpPr>
            <a:spLocks noGrp="1"/>
          </p:cNvSpPr>
          <p:nvPr>
            <p:ph type="body" sz="quarter" idx="10" hasCustomPrompt="1"/>
          </p:nvPr>
        </p:nvSpPr>
        <p:spPr>
          <a:xfrm>
            <a:off x="1775195" y="872890"/>
            <a:ext cx="3190097" cy="273440"/>
          </a:xfrm>
          <a:prstGeom prst="rect">
            <a:avLst/>
          </a:prstGeom>
        </p:spPr>
        <p:txBody>
          <a:bodyPr/>
          <a:lstStyle>
            <a:lvl1pPr marL="0" indent="0" algn="ctr">
              <a:buNone/>
              <a:defRPr sz="1800" u="sng"/>
            </a:lvl1pPr>
          </a:lstStyle>
          <a:p>
            <a:pPr lvl="0"/>
            <a:r>
              <a:rPr lang="en-US"/>
              <a:t>Speaker Name</a:t>
            </a:r>
          </a:p>
        </p:txBody>
      </p:sp>
      <p:sp>
        <p:nvSpPr>
          <p:cNvPr id="37" name="Text Placeholder 13">
            <a:extLst>
              <a:ext uri="{FF2B5EF4-FFF2-40B4-BE49-F238E27FC236}">
                <a16:creationId xmlns:a16="http://schemas.microsoft.com/office/drawing/2014/main" id="{5D90912A-89BC-4E39-B056-3A2996979D9D}"/>
              </a:ext>
            </a:extLst>
          </p:cNvPr>
          <p:cNvSpPr>
            <a:spLocks noGrp="1"/>
          </p:cNvSpPr>
          <p:nvPr>
            <p:ph type="body" sz="quarter" idx="13" hasCustomPrompt="1"/>
          </p:nvPr>
        </p:nvSpPr>
        <p:spPr>
          <a:xfrm>
            <a:off x="1775195" y="1158830"/>
            <a:ext cx="3190097" cy="261435"/>
          </a:xfrm>
          <a:prstGeom prst="rect">
            <a:avLst/>
          </a:prstGeom>
        </p:spPr>
        <p:txBody>
          <a:bodyPr/>
          <a:lstStyle>
            <a:lvl1pPr marL="0" indent="0" algn="ctr">
              <a:buNone/>
              <a:defRPr sz="1200"/>
            </a:lvl1pPr>
          </a:lstStyle>
          <a:p>
            <a:pPr lvl="0"/>
            <a:r>
              <a:rPr lang="en-US"/>
              <a:t>Title</a:t>
            </a:r>
          </a:p>
        </p:txBody>
      </p:sp>
      <p:sp>
        <p:nvSpPr>
          <p:cNvPr id="38" name="Picture Placeholder 7">
            <a:extLst>
              <a:ext uri="{FF2B5EF4-FFF2-40B4-BE49-F238E27FC236}">
                <a16:creationId xmlns:a16="http://schemas.microsoft.com/office/drawing/2014/main" id="{B07C58DA-7CA5-46CF-9FFC-5D96E15CD4A0}"/>
              </a:ext>
            </a:extLst>
          </p:cNvPr>
          <p:cNvSpPr>
            <a:spLocks noGrp="1"/>
          </p:cNvSpPr>
          <p:nvPr>
            <p:ph type="pic" sz="quarter" idx="27" hasCustomPrompt="1"/>
          </p:nvPr>
        </p:nvSpPr>
        <p:spPr>
          <a:xfrm>
            <a:off x="2815208" y="3603521"/>
            <a:ext cx="1114718" cy="805528"/>
          </a:xfrm>
          <a:prstGeom prst="rect">
            <a:avLst/>
          </a:prstGeom>
        </p:spPr>
        <p:txBody>
          <a:bodyPr/>
          <a:lstStyle>
            <a:lvl1pPr>
              <a:defRPr/>
            </a:lvl1pPr>
          </a:lstStyle>
          <a:p>
            <a:r>
              <a:rPr lang="en-US"/>
              <a:t>Company logo here</a:t>
            </a:r>
          </a:p>
        </p:txBody>
      </p:sp>
      <p:sp>
        <p:nvSpPr>
          <p:cNvPr id="39" name="Text Placeholder 5">
            <a:extLst>
              <a:ext uri="{FF2B5EF4-FFF2-40B4-BE49-F238E27FC236}">
                <a16:creationId xmlns:a16="http://schemas.microsoft.com/office/drawing/2014/main" id="{FD4C5A1B-8001-4398-B08F-6AE87F2FD8A4}"/>
              </a:ext>
            </a:extLst>
          </p:cNvPr>
          <p:cNvSpPr>
            <a:spLocks noGrp="1"/>
          </p:cNvSpPr>
          <p:nvPr>
            <p:ph type="body" sz="quarter" idx="28" hasCustomPrompt="1"/>
          </p:nvPr>
        </p:nvSpPr>
        <p:spPr>
          <a:xfrm>
            <a:off x="1775195" y="3043646"/>
            <a:ext cx="3190097" cy="273440"/>
          </a:xfrm>
          <a:prstGeom prst="rect">
            <a:avLst/>
          </a:prstGeom>
        </p:spPr>
        <p:txBody>
          <a:bodyPr/>
          <a:lstStyle>
            <a:lvl1pPr marL="0" indent="0" algn="ctr">
              <a:buNone/>
              <a:defRPr sz="1800" u="sng"/>
            </a:lvl1pPr>
          </a:lstStyle>
          <a:p>
            <a:pPr lvl="0"/>
            <a:r>
              <a:rPr lang="en-US"/>
              <a:t>Speaker Name</a:t>
            </a:r>
          </a:p>
        </p:txBody>
      </p:sp>
      <p:sp>
        <p:nvSpPr>
          <p:cNvPr id="40" name="Text Placeholder 13">
            <a:extLst>
              <a:ext uri="{FF2B5EF4-FFF2-40B4-BE49-F238E27FC236}">
                <a16:creationId xmlns:a16="http://schemas.microsoft.com/office/drawing/2014/main" id="{FF24F5FA-F77F-4726-BE7D-06E6E1DE1535}"/>
              </a:ext>
            </a:extLst>
          </p:cNvPr>
          <p:cNvSpPr>
            <a:spLocks noGrp="1"/>
          </p:cNvSpPr>
          <p:nvPr>
            <p:ph type="body" sz="quarter" idx="29" hasCustomPrompt="1"/>
          </p:nvPr>
        </p:nvSpPr>
        <p:spPr>
          <a:xfrm>
            <a:off x="1775195" y="3329586"/>
            <a:ext cx="3190097" cy="261435"/>
          </a:xfrm>
          <a:prstGeom prst="rect">
            <a:avLst/>
          </a:prstGeom>
        </p:spPr>
        <p:txBody>
          <a:bodyPr/>
          <a:lstStyle>
            <a:lvl1pPr marL="0" indent="0" algn="ctr">
              <a:buNone/>
              <a:defRPr sz="1200"/>
            </a:lvl1pPr>
          </a:lstStyle>
          <a:p>
            <a:pPr lvl="0"/>
            <a:r>
              <a:rPr lang="en-US"/>
              <a:t>Title</a:t>
            </a:r>
          </a:p>
        </p:txBody>
      </p:sp>
      <p:sp>
        <p:nvSpPr>
          <p:cNvPr id="41" name="Picture Placeholder 7">
            <a:extLst>
              <a:ext uri="{FF2B5EF4-FFF2-40B4-BE49-F238E27FC236}">
                <a16:creationId xmlns:a16="http://schemas.microsoft.com/office/drawing/2014/main" id="{F23BDF30-0E8A-43E2-A45F-627A295BDB55}"/>
              </a:ext>
            </a:extLst>
          </p:cNvPr>
          <p:cNvSpPr>
            <a:spLocks noGrp="1"/>
          </p:cNvSpPr>
          <p:nvPr>
            <p:ph type="pic" sz="quarter" idx="30" hasCustomPrompt="1"/>
          </p:nvPr>
        </p:nvSpPr>
        <p:spPr>
          <a:xfrm>
            <a:off x="7133014" y="3591040"/>
            <a:ext cx="1114718" cy="805528"/>
          </a:xfrm>
          <a:prstGeom prst="rect">
            <a:avLst/>
          </a:prstGeom>
        </p:spPr>
        <p:txBody>
          <a:bodyPr/>
          <a:lstStyle>
            <a:lvl1pPr>
              <a:defRPr/>
            </a:lvl1pPr>
          </a:lstStyle>
          <a:p>
            <a:r>
              <a:rPr lang="en-US"/>
              <a:t>Company logo here</a:t>
            </a:r>
          </a:p>
        </p:txBody>
      </p:sp>
      <p:sp>
        <p:nvSpPr>
          <p:cNvPr id="42" name="Text Placeholder 5">
            <a:extLst>
              <a:ext uri="{FF2B5EF4-FFF2-40B4-BE49-F238E27FC236}">
                <a16:creationId xmlns:a16="http://schemas.microsoft.com/office/drawing/2014/main" id="{E10B5857-0ECE-4C4A-A389-41B446003EB6}"/>
              </a:ext>
            </a:extLst>
          </p:cNvPr>
          <p:cNvSpPr>
            <a:spLocks noGrp="1"/>
          </p:cNvSpPr>
          <p:nvPr>
            <p:ph type="body" sz="quarter" idx="31" hasCustomPrompt="1"/>
          </p:nvPr>
        </p:nvSpPr>
        <p:spPr>
          <a:xfrm>
            <a:off x="6093001" y="3031165"/>
            <a:ext cx="3190097" cy="273440"/>
          </a:xfrm>
          <a:prstGeom prst="rect">
            <a:avLst/>
          </a:prstGeom>
        </p:spPr>
        <p:txBody>
          <a:bodyPr/>
          <a:lstStyle>
            <a:lvl1pPr marL="0" indent="0" algn="ctr">
              <a:buNone/>
              <a:defRPr sz="1800" u="sng"/>
            </a:lvl1pPr>
          </a:lstStyle>
          <a:p>
            <a:pPr lvl="0"/>
            <a:r>
              <a:rPr lang="en-US"/>
              <a:t>Speaker Name</a:t>
            </a:r>
          </a:p>
        </p:txBody>
      </p:sp>
      <p:sp>
        <p:nvSpPr>
          <p:cNvPr id="43" name="Text Placeholder 13">
            <a:extLst>
              <a:ext uri="{FF2B5EF4-FFF2-40B4-BE49-F238E27FC236}">
                <a16:creationId xmlns:a16="http://schemas.microsoft.com/office/drawing/2014/main" id="{931B8762-ACDE-4FBA-B205-4696BA95902A}"/>
              </a:ext>
            </a:extLst>
          </p:cNvPr>
          <p:cNvSpPr>
            <a:spLocks noGrp="1"/>
          </p:cNvSpPr>
          <p:nvPr>
            <p:ph type="body" sz="quarter" idx="32" hasCustomPrompt="1"/>
          </p:nvPr>
        </p:nvSpPr>
        <p:spPr>
          <a:xfrm>
            <a:off x="6093001" y="3317105"/>
            <a:ext cx="3190097" cy="261435"/>
          </a:xfrm>
          <a:prstGeom prst="rect">
            <a:avLst/>
          </a:prstGeom>
        </p:spPr>
        <p:txBody>
          <a:bodyPr/>
          <a:lstStyle>
            <a:lvl1pPr marL="0" indent="0" algn="ctr">
              <a:buNone/>
              <a:defRPr sz="1200"/>
            </a:lvl1pPr>
          </a:lstStyle>
          <a:p>
            <a:pPr lvl="0"/>
            <a:r>
              <a:rPr lang="en-US"/>
              <a:t>Title</a:t>
            </a:r>
          </a:p>
        </p:txBody>
      </p:sp>
      <p:sp>
        <p:nvSpPr>
          <p:cNvPr id="44" name="Picture Placeholder 7">
            <a:extLst>
              <a:ext uri="{FF2B5EF4-FFF2-40B4-BE49-F238E27FC236}">
                <a16:creationId xmlns:a16="http://schemas.microsoft.com/office/drawing/2014/main" id="{202BD83B-E3B3-4BD3-A12E-4CE876B5A3F0}"/>
              </a:ext>
            </a:extLst>
          </p:cNvPr>
          <p:cNvSpPr>
            <a:spLocks noGrp="1"/>
          </p:cNvSpPr>
          <p:nvPr>
            <p:ph type="pic" sz="quarter" idx="33" hasCustomPrompt="1"/>
          </p:nvPr>
        </p:nvSpPr>
        <p:spPr>
          <a:xfrm>
            <a:off x="7133014" y="1454652"/>
            <a:ext cx="1114718" cy="805528"/>
          </a:xfrm>
          <a:prstGeom prst="rect">
            <a:avLst/>
          </a:prstGeom>
        </p:spPr>
        <p:txBody>
          <a:bodyPr/>
          <a:lstStyle>
            <a:lvl1pPr>
              <a:defRPr/>
            </a:lvl1pPr>
          </a:lstStyle>
          <a:p>
            <a:r>
              <a:rPr lang="en-US"/>
              <a:t>Company logo here</a:t>
            </a:r>
          </a:p>
        </p:txBody>
      </p:sp>
      <p:sp>
        <p:nvSpPr>
          <p:cNvPr id="45" name="Text Placeholder 5">
            <a:extLst>
              <a:ext uri="{FF2B5EF4-FFF2-40B4-BE49-F238E27FC236}">
                <a16:creationId xmlns:a16="http://schemas.microsoft.com/office/drawing/2014/main" id="{DA4897AF-6FB7-42FC-AEF7-93FFB4A94F0A}"/>
              </a:ext>
            </a:extLst>
          </p:cNvPr>
          <p:cNvSpPr>
            <a:spLocks noGrp="1"/>
          </p:cNvSpPr>
          <p:nvPr>
            <p:ph type="body" sz="quarter" idx="34" hasCustomPrompt="1"/>
          </p:nvPr>
        </p:nvSpPr>
        <p:spPr>
          <a:xfrm>
            <a:off x="6093001" y="894777"/>
            <a:ext cx="3190097" cy="273440"/>
          </a:xfrm>
          <a:prstGeom prst="rect">
            <a:avLst/>
          </a:prstGeom>
        </p:spPr>
        <p:txBody>
          <a:bodyPr/>
          <a:lstStyle>
            <a:lvl1pPr marL="0" indent="0" algn="ctr">
              <a:buNone/>
              <a:defRPr sz="1800" u="sng"/>
            </a:lvl1pPr>
          </a:lstStyle>
          <a:p>
            <a:pPr lvl="0"/>
            <a:r>
              <a:rPr lang="en-US"/>
              <a:t>Speaker Name</a:t>
            </a:r>
          </a:p>
        </p:txBody>
      </p:sp>
      <p:sp>
        <p:nvSpPr>
          <p:cNvPr id="46" name="Text Placeholder 13">
            <a:extLst>
              <a:ext uri="{FF2B5EF4-FFF2-40B4-BE49-F238E27FC236}">
                <a16:creationId xmlns:a16="http://schemas.microsoft.com/office/drawing/2014/main" id="{081BA1E7-7A5E-4773-8AEA-E015668366C6}"/>
              </a:ext>
            </a:extLst>
          </p:cNvPr>
          <p:cNvSpPr>
            <a:spLocks noGrp="1"/>
          </p:cNvSpPr>
          <p:nvPr>
            <p:ph type="body" sz="quarter" idx="35" hasCustomPrompt="1"/>
          </p:nvPr>
        </p:nvSpPr>
        <p:spPr>
          <a:xfrm>
            <a:off x="6093001" y="1180717"/>
            <a:ext cx="3190097" cy="261435"/>
          </a:xfrm>
          <a:prstGeom prst="rect">
            <a:avLst/>
          </a:prstGeom>
        </p:spPr>
        <p:txBody>
          <a:bodyPr/>
          <a:lstStyle>
            <a:lvl1pPr marL="0" indent="0" algn="ctr">
              <a:buNone/>
              <a:defRPr sz="1200"/>
            </a:lvl1pPr>
          </a:lstStyle>
          <a:p>
            <a:pPr lvl="0"/>
            <a:r>
              <a:rPr lang="en-US"/>
              <a:t>Title</a:t>
            </a:r>
          </a:p>
        </p:txBody>
      </p:sp>
      <p:cxnSp>
        <p:nvCxnSpPr>
          <p:cNvPr id="24" name="Straight Connector 23">
            <a:extLst>
              <a:ext uri="{FF2B5EF4-FFF2-40B4-BE49-F238E27FC236}">
                <a16:creationId xmlns:a16="http://schemas.microsoft.com/office/drawing/2014/main" id="{D812F9CD-4D3E-2344-BD06-5DF886AC5A35}"/>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3060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C605F-2403-42F4-8303-262C8A0E38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73499" y="0"/>
            <a:ext cx="7070500" cy="4716038"/>
          </a:xfrm>
          <a:prstGeom prst="rect">
            <a:avLst/>
          </a:prstGeom>
        </p:spPr>
      </p:pic>
      <p:sp>
        <p:nvSpPr>
          <p:cNvPr id="10" name="Title 1">
            <a:extLst>
              <a:ext uri="{FF2B5EF4-FFF2-40B4-BE49-F238E27FC236}">
                <a16:creationId xmlns:a16="http://schemas.microsoft.com/office/drawing/2014/main" id="{F9E63530-6C24-A641-ACF5-E662ED1C0F2A}"/>
              </a:ext>
            </a:extLst>
          </p:cNvPr>
          <p:cNvSpPr>
            <a:spLocks noGrp="1"/>
          </p:cNvSpPr>
          <p:nvPr>
            <p:ph type="title" hasCustomPrompt="1"/>
          </p:nvPr>
        </p:nvSpPr>
        <p:spPr>
          <a:xfrm>
            <a:off x="371975" y="136922"/>
            <a:ext cx="8508074" cy="564356"/>
          </a:xfrm>
          <a:prstGeom prst="rect">
            <a:avLst/>
          </a:prstGeom>
        </p:spPr>
        <p:txBody>
          <a:bodyPr anchor="ctr">
            <a:normAutofit/>
          </a:bodyPr>
          <a:lstStyle>
            <a:lvl1pPr>
              <a:defRPr sz="1800" b="1">
                <a:solidFill>
                  <a:srgbClr val="000033"/>
                </a:solidFill>
              </a:defRPr>
            </a:lvl1pPr>
          </a:lstStyle>
          <a:p>
            <a:r>
              <a:rPr lang="en-US"/>
              <a:t>Agenda / Bulleted Text</a:t>
            </a:r>
          </a:p>
        </p:txBody>
      </p:sp>
      <p:sp>
        <p:nvSpPr>
          <p:cNvPr id="16" name="Content Placeholder 11">
            <a:extLst>
              <a:ext uri="{FF2B5EF4-FFF2-40B4-BE49-F238E27FC236}">
                <a16:creationId xmlns:a16="http://schemas.microsoft.com/office/drawing/2014/main" id="{821138F2-AA8A-4A4A-8FC2-DA0C6446FCD8}"/>
              </a:ext>
            </a:extLst>
          </p:cNvPr>
          <p:cNvSpPr>
            <a:spLocks noGrp="1"/>
          </p:cNvSpPr>
          <p:nvPr>
            <p:ph sz="quarter" idx="13"/>
          </p:nvPr>
        </p:nvSpPr>
        <p:spPr>
          <a:xfrm>
            <a:off x="371975" y="861211"/>
            <a:ext cx="5533525" cy="3290166"/>
          </a:xfrm>
          <a:prstGeom prst="rect">
            <a:avLst/>
          </a:prstGeom>
        </p:spPr>
        <p:txBody>
          <a:bodyPr/>
          <a:lstStyle>
            <a:lvl1pPr marL="171450" indent="-171450">
              <a:buFont typeface="Arial" panose="020B0604020202020204" pitchFamily="34" charset="0"/>
              <a:buChar char="•"/>
              <a:defRPr sz="1200" b="0">
                <a:solidFill>
                  <a:schemeClr val="tx2"/>
                </a:solidFill>
              </a:defRPr>
            </a:lvl1pPr>
            <a:lvl2pPr marL="571500" indent="-228600">
              <a:buFont typeface="Arial" panose="020B0604020202020204" pitchFamily="34" charset="0"/>
              <a:buChar char="•"/>
              <a:defRPr sz="1200">
                <a:solidFill>
                  <a:srgbClr val="595959"/>
                </a:solidFill>
              </a:defRPr>
            </a:lvl2pPr>
            <a:lvl3pPr marL="914400" indent="-228600">
              <a:buFont typeface="Arial" panose="020B0604020202020204" pitchFamily="34" charset="0"/>
              <a:buChar char="•"/>
              <a:defRPr sz="1000">
                <a:solidFill>
                  <a:srgbClr val="595959"/>
                </a:solidFill>
              </a:defRPr>
            </a:lvl3pPr>
            <a:lvl4pPr marL="1200150" indent="-171450">
              <a:buFont typeface="Arial" panose="020B0604020202020204" pitchFamily="34" charset="0"/>
              <a:buChar char="•"/>
              <a:defRPr sz="800">
                <a:solidFill>
                  <a:srgbClr val="595959"/>
                </a:solidFill>
              </a:defRPr>
            </a:lvl4pPr>
            <a:lvl5pPr marL="1543050" indent="-171450">
              <a:buFont typeface="Arial" panose="020B0604020202020204" pitchFamily="34" charset="0"/>
              <a:buChar cha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E75B5DD4-9569-4954-9863-676BDCB5C3DE}"/>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a:extLst>
              <a:ext uri="{FF2B5EF4-FFF2-40B4-BE49-F238E27FC236}">
                <a16:creationId xmlns:a16="http://schemas.microsoft.com/office/drawing/2014/main" id="{BB6D4DCD-21B2-4CA9-8356-A5F76347B12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cxnSp>
        <p:nvCxnSpPr>
          <p:cNvPr id="9" name="Straight Connector 8">
            <a:extLst>
              <a:ext uri="{FF2B5EF4-FFF2-40B4-BE49-F238E27FC236}">
                <a16:creationId xmlns:a16="http://schemas.microsoft.com/office/drawing/2014/main" id="{1CEC3CE5-12B7-E14D-BC59-9989B5E6FDB2}"/>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6676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9E63530-6C24-A641-ACF5-E662ED1C0F2A}"/>
              </a:ext>
            </a:extLst>
          </p:cNvPr>
          <p:cNvSpPr>
            <a:spLocks noGrp="1"/>
          </p:cNvSpPr>
          <p:nvPr>
            <p:ph type="title"/>
          </p:nvPr>
        </p:nvSpPr>
        <p:spPr>
          <a:xfrm>
            <a:off x="371975" y="136922"/>
            <a:ext cx="8508074" cy="564356"/>
          </a:xfrm>
          <a:prstGeom prst="rect">
            <a:avLst/>
          </a:prstGeom>
        </p:spPr>
        <p:txBody>
          <a:bodyPr anchor="ctr">
            <a:normAutofit/>
          </a:bodyPr>
          <a:lstStyle>
            <a:lvl1pPr>
              <a:defRPr sz="1800" b="1">
                <a:solidFill>
                  <a:srgbClr val="000033"/>
                </a:solidFill>
              </a:defRPr>
            </a:lvl1pPr>
          </a:lstStyle>
          <a:p>
            <a:r>
              <a:rPr lang="en-US"/>
              <a:t>Click to edit Master title style</a:t>
            </a:r>
          </a:p>
        </p:txBody>
      </p:sp>
      <p:sp>
        <p:nvSpPr>
          <p:cNvPr id="16" name="Content Placeholder 11">
            <a:extLst>
              <a:ext uri="{FF2B5EF4-FFF2-40B4-BE49-F238E27FC236}">
                <a16:creationId xmlns:a16="http://schemas.microsoft.com/office/drawing/2014/main" id="{821138F2-AA8A-4A4A-8FC2-DA0C6446FCD8}"/>
              </a:ext>
            </a:extLst>
          </p:cNvPr>
          <p:cNvSpPr>
            <a:spLocks noGrp="1"/>
          </p:cNvSpPr>
          <p:nvPr>
            <p:ph sz="quarter" idx="13"/>
          </p:nvPr>
        </p:nvSpPr>
        <p:spPr>
          <a:xfrm>
            <a:off x="371975" y="861211"/>
            <a:ext cx="8508074"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C86A1CF7-8A5C-4B32-ABB7-9D2537EEAD9E}"/>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5" name="Picture 14">
            <a:extLst>
              <a:ext uri="{FF2B5EF4-FFF2-40B4-BE49-F238E27FC236}">
                <a16:creationId xmlns:a16="http://schemas.microsoft.com/office/drawing/2014/main" id="{29BDAEAE-F11E-45A0-9D0F-D86A1F0F685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cxnSp>
        <p:nvCxnSpPr>
          <p:cNvPr id="7" name="Straight Connector 6">
            <a:extLst>
              <a:ext uri="{FF2B5EF4-FFF2-40B4-BE49-F238E27FC236}">
                <a16:creationId xmlns:a16="http://schemas.microsoft.com/office/drawing/2014/main" id="{3B6257B6-6E32-6848-9CB7-2A67F5A06406}"/>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4504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wo Columns">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371975" y="861211"/>
            <a:ext cx="420916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4D74769E-2ADD-F04A-BE61-0F8A90F16C16}"/>
              </a:ext>
            </a:extLst>
          </p:cNvPr>
          <p:cNvSpPr>
            <a:spLocks noGrp="1"/>
          </p:cNvSpPr>
          <p:nvPr>
            <p:ph type="title"/>
          </p:nvPr>
        </p:nvSpPr>
        <p:spPr>
          <a:xfrm>
            <a:off x="371975" y="136922"/>
            <a:ext cx="8508074" cy="564356"/>
          </a:xfrm>
          <a:prstGeom prst="rect">
            <a:avLst/>
          </a:prstGeom>
        </p:spPr>
        <p:txBody>
          <a:bodyPr anchor="ctr">
            <a:normAutofit/>
          </a:bodyPr>
          <a:lstStyle>
            <a:lvl1pPr>
              <a:defRPr sz="1800" b="1">
                <a:solidFill>
                  <a:srgbClr val="000033"/>
                </a:solidFill>
              </a:defRPr>
            </a:lvl1pPr>
          </a:lstStyle>
          <a:p>
            <a:r>
              <a:rPr lang="en-US"/>
              <a:t>Click to edit Master title style</a:t>
            </a:r>
          </a:p>
        </p:txBody>
      </p:sp>
      <p:sp>
        <p:nvSpPr>
          <p:cNvPr id="22" name="Content Placeholder 11">
            <a:extLst>
              <a:ext uri="{FF2B5EF4-FFF2-40B4-BE49-F238E27FC236}">
                <a16:creationId xmlns:a16="http://schemas.microsoft.com/office/drawing/2014/main" id="{96E2859F-2611-A04E-815E-F37569D29452}"/>
              </a:ext>
            </a:extLst>
          </p:cNvPr>
          <p:cNvSpPr>
            <a:spLocks noGrp="1"/>
          </p:cNvSpPr>
          <p:nvPr>
            <p:ph sz="quarter" idx="14"/>
          </p:nvPr>
        </p:nvSpPr>
        <p:spPr>
          <a:xfrm>
            <a:off x="4678799" y="861211"/>
            <a:ext cx="420916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1805484A-6080-4CA2-A892-98E3238A87DD}"/>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a:extLst>
              <a:ext uri="{FF2B5EF4-FFF2-40B4-BE49-F238E27FC236}">
                <a16:creationId xmlns:a16="http://schemas.microsoft.com/office/drawing/2014/main" id="{E809550C-DF59-4283-A8F7-8B9228662ED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cxnSp>
        <p:nvCxnSpPr>
          <p:cNvPr id="8" name="Straight Connector 7">
            <a:extLst>
              <a:ext uri="{FF2B5EF4-FFF2-40B4-BE49-F238E27FC236}">
                <a16:creationId xmlns:a16="http://schemas.microsoft.com/office/drawing/2014/main" id="{C138A557-A573-B54F-BB52-9EF73734181B}"/>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9671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hree Columns">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E7F3B074-1BB8-2146-BC1C-AD6B97CC8C3E}"/>
              </a:ext>
            </a:extLst>
          </p:cNvPr>
          <p:cNvSpPr>
            <a:spLocks noGrp="1"/>
          </p:cNvSpPr>
          <p:nvPr>
            <p:ph sz="quarter" idx="13"/>
          </p:nvPr>
        </p:nvSpPr>
        <p:spPr>
          <a:xfrm>
            <a:off x="371975" y="861211"/>
            <a:ext cx="274612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9FF7FC41-2819-464D-ACFC-B4CF50A75D59}"/>
              </a:ext>
            </a:extLst>
          </p:cNvPr>
          <p:cNvSpPr>
            <a:spLocks noGrp="1"/>
          </p:cNvSpPr>
          <p:nvPr>
            <p:ph type="title"/>
          </p:nvPr>
        </p:nvSpPr>
        <p:spPr>
          <a:xfrm>
            <a:off x="371975" y="136922"/>
            <a:ext cx="8508074" cy="564356"/>
          </a:xfrm>
          <a:prstGeom prst="rect">
            <a:avLst/>
          </a:prstGeom>
        </p:spPr>
        <p:txBody>
          <a:bodyPr anchor="ctr">
            <a:normAutofit/>
          </a:bodyPr>
          <a:lstStyle>
            <a:lvl1pPr>
              <a:defRPr sz="1800" b="1">
                <a:solidFill>
                  <a:srgbClr val="000033"/>
                </a:solidFill>
              </a:defRPr>
            </a:lvl1pPr>
          </a:lstStyle>
          <a:p>
            <a:r>
              <a:rPr lang="en-US"/>
              <a:t>Click to edit Master title style</a:t>
            </a:r>
          </a:p>
        </p:txBody>
      </p:sp>
      <p:sp>
        <p:nvSpPr>
          <p:cNvPr id="30" name="Content Placeholder 11">
            <a:extLst>
              <a:ext uri="{FF2B5EF4-FFF2-40B4-BE49-F238E27FC236}">
                <a16:creationId xmlns:a16="http://schemas.microsoft.com/office/drawing/2014/main" id="{336E4F61-A651-1343-9BE3-13D6698705A6}"/>
              </a:ext>
            </a:extLst>
          </p:cNvPr>
          <p:cNvSpPr>
            <a:spLocks noGrp="1"/>
          </p:cNvSpPr>
          <p:nvPr>
            <p:ph sz="quarter" idx="14"/>
          </p:nvPr>
        </p:nvSpPr>
        <p:spPr>
          <a:xfrm>
            <a:off x="3252335" y="861211"/>
            <a:ext cx="274612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1">
            <a:extLst>
              <a:ext uri="{FF2B5EF4-FFF2-40B4-BE49-F238E27FC236}">
                <a16:creationId xmlns:a16="http://schemas.microsoft.com/office/drawing/2014/main" id="{FBA12643-44C4-2648-B3BB-D1634117A913}"/>
              </a:ext>
            </a:extLst>
          </p:cNvPr>
          <p:cNvSpPr>
            <a:spLocks noGrp="1"/>
          </p:cNvSpPr>
          <p:nvPr>
            <p:ph sz="quarter" idx="15"/>
          </p:nvPr>
        </p:nvSpPr>
        <p:spPr>
          <a:xfrm>
            <a:off x="6132695" y="861211"/>
            <a:ext cx="2746129" cy="3290166"/>
          </a:xfrm>
          <a:prstGeom prst="rect">
            <a:avLst/>
          </a:prstGeom>
        </p:spPr>
        <p:txBody>
          <a:bodyPr/>
          <a:lstStyle>
            <a:lvl1pPr marL="0" indent="0">
              <a:buNone/>
              <a:defRPr sz="1200" b="0">
                <a:solidFill>
                  <a:schemeClr val="tx2"/>
                </a:solidFill>
              </a:defRPr>
            </a:lvl1pPr>
            <a:lvl2pPr>
              <a:defRPr sz="1200">
                <a:solidFill>
                  <a:srgbClr val="595959"/>
                </a:solidFill>
              </a:defRPr>
            </a:lvl2pPr>
            <a:lvl3pPr>
              <a:defRPr sz="1000">
                <a:solidFill>
                  <a:srgbClr val="595959"/>
                </a:solidFill>
              </a:defRPr>
            </a:lvl3pPr>
            <a:lvl4pPr>
              <a:defRPr sz="800">
                <a:solidFill>
                  <a:srgbClr val="595959"/>
                </a:solidFill>
              </a:defRPr>
            </a:lvl4pPr>
            <a:lvl5pPr>
              <a:defRPr sz="8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A4CEA513-365B-402D-AD09-2C72D5804348}"/>
              </a:ext>
            </a:extLst>
          </p:cNvPr>
          <p:cNvSpPr/>
          <p:nvPr userDrawn="1"/>
        </p:nvSpPr>
        <p:spPr>
          <a:xfrm>
            <a:off x="1" y="4707241"/>
            <a:ext cx="9144000" cy="437745"/>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a:extLst>
              <a:ext uri="{FF2B5EF4-FFF2-40B4-BE49-F238E27FC236}">
                <a16:creationId xmlns:a16="http://schemas.microsoft.com/office/drawing/2014/main" id="{940BC6EA-D834-4FDB-A694-B76EF978EF2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6393470" y="4721224"/>
            <a:ext cx="2569299" cy="401452"/>
          </a:xfrm>
          <a:prstGeom prst="rect">
            <a:avLst/>
          </a:prstGeom>
        </p:spPr>
      </p:pic>
      <p:cxnSp>
        <p:nvCxnSpPr>
          <p:cNvPr id="9" name="Straight Connector 8">
            <a:extLst>
              <a:ext uri="{FF2B5EF4-FFF2-40B4-BE49-F238E27FC236}">
                <a16:creationId xmlns:a16="http://schemas.microsoft.com/office/drawing/2014/main" id="{C203BF76-9CF3-2C47-81EE-7182B4B1F2F5}"/>
              </a:ext>
            </a:extLst>
          </p:cNvPr>
          <p:cNvCxnSpPr>
            <a:cxnSpLocks/>
          </p:cNvCxnSpPr>
          <p:nvPr userDrawn="1"/>
        </p:nvCxnSpPr>
        <p:spPr>
          <a:xfrm>
            <a:off x="443415" y="701278"/>
            <a:ext cx="2020660" cy="0"/>
          </a:xfrm>
          <a:prstGeom prst="line">
            <a:avLst/>
          </a:prstGeom>
          <a:ln>
            <a:solidFill>
              <a:srgbClr val="00003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2104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236038"/>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12" r:id="rId5"/>
    <p:sldLayoutId id="2147483708" r:id="rId6"/>
    <p:sldLayoutId id="2147483653" r:id="rId7"/>
    <p:sldLayoutId id="2147483658" r:id="rId8"/>
    <p:sldLayoutId id="2147483662" r:id="rId9"/>
    <p:sldLayoutId id="2147483666" r:id="rId10"/>
    <p:sldLayoutId id="2147483674" r:id="rId11"/>
    <p:sldLayoutId id="2147483681" r:id="rId12"/>
    <p:sldLayoutId id="2147483718" r:id="rId13"/>
    <p:sldLayoutId id="2147483713" r:id="rId14"/>
    <p:sldLayoutId id="2147483714" r:id="rId15"/>
    <p:sldLayoutId id="2147483715" r:id="rId16"/>
    <p:sldLayoutId id="2147483716" r:id="rId17"/>
    <p:sldLayoutId id="2147483719" r:id="rId18"/>
  </p:sldLayoutIdLst>
  <p:hf hdr="0" ftr="0" dt="0"/>
  <p:txStyles>
    <p:titleStyle>
      <a:lvl1pPr algn="l" defTabSz="685800" rtl="0" eaLnBrk="1" latinLnBrk="0" hangingPunct="1">
        <a:lnSpc>
          <a:spcPct val="100000"/>
        </a:lnSpc>
        <a:spcBef>
          <a:spcPct val="0"/>
        </a:spcBef>
        <a:buNone/>
        <a:defRPr sz="2400" b="0" kern="1200">
          <a:solidFill>
            <a:srgbClr val="33CCFF"/>
          </a:solidFill>
          <a:latin typeface="+mj-lt"/>
          <a:ea typeface="+mj-ea"/>
          <a:cs typeface="+mj-cs"/>
        </a:defRPr>
      </a:lvl1pPr>
    </p:titleStyle>
    <p:bodyStyle>
      <a:lvl1pPr marL="228600" indent="-228600" algn="l" defTabSz="685800" rtl="0" eaLnBrk="1" latinLnBrk="0" hangingPunct="1">
        <a:lnSpc>
          <a:spcPct val="100000"/>
        </a:lnSpc>
        <a:spcBef>
          <a:spcPts val="1200"/>
        </a:spcBef>
        <a:spcAft>
          <a:spcPts val="200"/>
        </a:spcAft>
        <a:buSzPct val="90000"/>
        <a:buFont typeface="Wingdings" charset="2"/>
        <a:buChar char="§"/>
        <a:defRPr sz="2000" kern="1200">
          <a:solidFill>
            <a:schemeClr val="tx2"/>
          </a:solidFill>
          <a:latin typeface="+mn-lt"/>
          <a:ea typeface="+mn-ea"/>
          <a:cs typeface="+mn-cs"/>
        </a:defRPr>
      </a:lvl1pPr>
      <a:lvl2pPr marL="571500" indent="-228600" algn="l" defTabSz="685800" rtl="0" eaLnBrk="1" latinLnBrk="0" hangingPunct="1">
        <a:lnSpc>
          <a:spcPct val="100000"/>
        </a:lnSpc>
        <a:spcBef>
          <a:spcPts val="200"/>
        </a:spcBef>
        <a:spcAft>
          <a:spcPts val="400"/>
        </a:spcAft>
        <a:buSzPct val="90000"/>
        <a:buFont typeface="Wingdings" charset="2"/>
        <a:buChar char="§"/>
        <a:defRPr sz="1800" kern="1200">
          <a:solidFill>
            <a:schemeClr val="tx2"/>
          </a:solidFill>
          <a:latin typeface="+mn-lt"/>
          <a:ea typeface="+mn-ea"/>
          <a:cs typeface="+mn-cs"/>
        </a:defRPr>
      </a:lvl2pPr>
      <a:lvl3pPr marL="914400" indent="-228600" algn="l" defTabSz="685800" rtl="0" eaLnBrk="1" latinLnBrk="0" hangingPunct="1">
        <a:lnSpc>
          <a:spcPct val="100000"/>
        </a:lnSpc>
        <a:spcBef>
          <a:spcPts val="200"/>
        </a:spcBef>
        <a:spcAft>
          <a:spcPts val="400"/>
        </a:spcAft>
        <a:buSzPct val="90000"/>
        <a:buFont typeface="Wingdings" charset="2"/>
        <a:buChar char="§"/>
        <a:defRPr sz="1600" kern="1200">
          <a:solidFill>
            <a:schemeClr val="tx2"/>
          </a:solidFill>
          <a:latin typeface="+mn-lt"/>
          <a:ea typeface="+mn-ea"/>
          <a:cs typeface="+mn-cs"/>
        </a:defRPr>
      </a:lvl3pPr>
      <a:lvl4pPr marL="1200150" indent="-171450" algn="l" defTabSz="685800" rtl="0" eaLnBrk="1" latinLnBrk="0" hangingPunct="1">
        <a:lnSpc>
          <a:spcPct val="100000"/>
        </a:lnSpc>
        <a:spcBef>
          <a:spcPts val="200"/>
        </a:spcBef>
        <a:spcAft>
          <a:spcPts val="400"/>
        </a:spcAft>
        <a:buSzPct val="90000"/>
        <a:buFont typeface="Wingdings" charset="2"/>
        <a:buChar char="§"/>
        <a:defRPr sz="1400" kern="1200">
          <a:solidFill>
            <a:schemeClr val="tx2"/>
          </a:solidFill>
          <a:latin typeface="+mn-lt"/>
          <a:ea typeface="+mn-ea"/>
          <a:cs typeface="+mn-cs"/>
        </a:defRPr>
      </a:lvl4pPr>
      <a:lvl5pPr marL="1543050" indent="-171450" algn="l" defTabSz="685800" rtl="0" eaLnBrk="1" latinLnBrk="0" hangingPunct="1">
        <a:lnSpc>
          <a:spcPct val="100000"/>
        </a:lnSpc>
        <a:spcBef>
          <a:spcPts val="200"/>
        </a:spcBef>
        <a:spcAft>
          <a:spcPts val="400"/>
        </a:spcAft>
        <a:buSzPct val="90000"/>
        <a:buFont typeface="Wingdings"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3" pos="5556">
          <p15:clr>
            <a:srgbClr val="F26B43"/>
          </p15:clr>
        </p15:guide>
        <p15:guide id="4" orient="horz" pos="643">
          <p15:clr>
            <a:srgbClr val="F26B43"/>
          </p15:clr>
        </p15:guide>
        <p15:guide id="5" orient="horz" pos="2832">
          <p15:clr>
            <a:srgbClr val="F26B43"/>
          </p15:clr>
        </p15:guide>
        <p15:guide id="6" orient="horz" pos="900">
          <p15:clr>
            <a:srgbClr val="F26B43"/>
          </p15:clr>
        </p15:guide>
        <p15:guide id="7"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github.com/VelixoSolutions/AcumaticaCIDem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www.acumatica.com/media/2019/07/2019-Acumatica-DevCon-Source-Control-Automation.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mindtheproduct.com/what-the-hell-are-ci-cd-and-devops-a-cheatsheet-for-the-rest-of-u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www.mindtheproduct.com/what-the-hell-are-ci-cd-and-devops-a-cheatsheet-for-the-rest-of-us/" TargetMode="External"/><Relationship Id="rId7" Type="http://schemas.openxmlformats.org/officeDocument/2006/relationships/hyperlink" Target="https://openuni.acumatica.com/courses/development/t280-development-testing-business-logi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github.com/VelixoSolutions/AcumaticaCIDemo/" TargetMode="External"/><Relationship Id="rId5" Type="http://schemas.openxmlformats.org/officeDocument/2006/relationships/hyperlink" Target="https://www.youtube.com/watch?v=LiqTwe_Zhgk" TargetMode="External"/><Relationship Id="rId4" Type="http://schemas.openxmlformats.org/officeDocument/2006/relationships/hyperlink" Target="https://docs.microsoft.com/en-us/azure/devops/pipelines/agents/v2-windows?view=azure-devop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mailto:gabriel@velixo.com"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emf"/><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www.velixo.com/" TargetMode="External"/><Relationship Id="rId5" Type="http://schemas.openxmlformats.org/officeDocument/2006/relationships/hyperlink" Target="mailto:info@velixo.com" TargetMode="External"/><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mindtheproduct.com/what-the-hell-are-ci-cd-and-devops-a-cheatsheet-for-the-rest-of-us/" TargetMode="Externa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mindtheproduct.com/what-the-hell-are-ci-cd-and-devops-a-cheatsheet-for-the-rest-of-u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mindtheproduct.com/what-the-hell-are-ci-cd-and-devops-a-cheatsheet-for-the-rest-of-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mindtheproduct.com/what-the-hell-are-ci-cd-and-devops-a-cheatsheet-for-the-rest-of-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08A89F6-0CA6-4EDB-913E-059154360D92}"/>
              </a:ext>
            </a:extLst>
          </p:cNvPr>
          <p:cNvSpPr>
            <a:spLocks noGrp="1"/>
          </p:cNvSpPr>
          <p:nvPr>
            <p:ph type="body" sz="quarter" idx="10"/>
          </p:nvPr>
        </p:nvSpPr>
        <p:spPr>
          <a:xfrm>
            <a:off x="2743200" y="2669242"/>
            <a:ext cx="6052732" cy="392278"/>
          </a:xfrm>
        </p:spPr>
        <p:txBody>
          <a:bodyPr/>
          <a:lstStyle/>
          <a:p>
            <a:r>
              <a:rPr lang="en-US" dirty="0"/>
              <a:t>Gabriel Michaud</a:t>
            </a:r>
          </a:p>
        </p:txBody>
      </p:sp>
      <p:sp>
        <p:nvSpPr>
          <p:cNvPr id="4" name="Title 3">
            <a:extLst>
              <a:ext uri="{FF2B5EF4-FFF2-40B4-BE49-F238E27FC236}">
                <a16:creationId xmlns:a16="http://schemas.microsoft.com/office/drawing/2014/main" id="{6473375A-F1B4-4B9F-81F4-A9566CB465EE}"/>
              </a:ext>
            </a:extLst>
          </p:cNvPr>
          <p:cNvSpPr>
            <a:spLocks noGrp="1"/>
          </p:cNvSpPr>
          <p:nvPr>
            <p:ph type="ctrTitle"/>
          </p:nvPr>
        </p:nvSpPr>
        <p:spPr/>
        <p:txBody>
          <a:bodyPr/>
          <a:lstStyle/>
          <a:p>
            <a:r>
              <a:rPr lang="en-US" sz="3200" dirty="0"/>
              <a:t>Deploy your Acumatica Customizations with Confidence</a:t>
            </a:r>
          </a:p>
        </p:txBody>
      </p:sp>
    </p:spTree>
    <p:extLst>
      <p:ext uri="{BB962C8B-B14F-4D97-AF65-F5344CB8AC3E}">
        <p14:creationId xmlns:p14="http://schemas.microsoft.com/office/powerpoint/2010/main" val="2643370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9875-AA8B-4754-8346-9FB9FFB12219}"/>
              </a:ext>
            </a:extLst>
          </p:cNvPr>
          <p:cNvSpPr>
            <a:spLocks noGrp="1"/>
          </p:cNvSpPr>
          <p:nvPr>
            <p:ph type="title"/>
          </p:nvPr>
        </p:nvSpPr>
        <p:spPr/>
        <p:txBody>
          <a:bodyPr/>
          <a:lstStyle/>
          <a:p>
            <a:r>
              <a:rPr lang="en-US" dirty="0"/>
              <a:t>Coding Time!</a:t>
            </a:r>
          </a:p>
        </p:txBody>
      </p:sp>
    </p:spTree>
    <p:extLst>
      <p:ext uri="{BB962C8B-B14F-4D97-AF65-F5344CB8AC3E}">
        <p14:creationId xmlns:p14="http://schemas.microsoft.com/office/powerpoint/2010/main" val="248773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8402B-98A8-BF42-8649-5BA66A3340CE}"/>
              </a:ext>
            </a:extLst>
          </p:cNvPr>
          <p:cNvSpPr>
            <a:spLocks noGrp="1"/>
          </p:cNvSpPr>
          <p:nvPr>
            <p:ph type="title"/>
          </p:nvPr>
        </p:nvSpPr>
        <p:spPr/>
        <p:txBody>
          <a:bodyPr/>
          <a:lstStyle/>
          <a:p>
            <a:r>
              <a:rPr lang="en-US" dirty="0"/>
              <a:t>Our Toolset</a:t>
            </a:r>
          </a:p>
        </p:txBody>
      </p:sp>
      <p:sp>
        <p:nvSpPr>
          <p:cNvPr id="4" name="Content Placeholder 3">
            <a:extLst>
              <a:ext uri="{FF2B5EF4-FFF2-40B4-BE49-F238E27FC236}">
                <a16:creationId xmlns:a16="http://schemas.microsoft.com/office/drawing/2014/main" id="{D0D56FE0-8238-F440-84C9-7655EA2D8F2D}"/>
              </a:ext>
            </a:extLst>
          </p:cNvPr>
          <p:cNvSpPr>
            <a:spLocks noGrp="1"/>
          </p:cNvSpPr>
          <p:nvPr>
            <p:ph sz="quarter" idx="13"/>
          </p:nvPr>
        </p:nvSpPr>
        <p:spPr/>
        <p:txBody>
          <a:bodyPr/>
          <a:lstStyle/>
          <a:p>
            <a:pPr marL="171450" indent="-171450">
              <a:buFont typeface="Arial" panose="020B0604020202020204" pitchFamily="34" charset="0"/>
              <a:buChar char="•"/>
            </a:pPr>
            <a:r>
              <a:rPr lang="en-US" sz="1600" dirty="0"/>
              <a:t>A GitHub repository with our Acumatica project and associated tests</a:t>
            </a:r>
          </a:p>
          <a:p>
            <a:pPr marL="171450" indent="-171450">
              <a:buFont typeface="Arial" panose="020B0604020202020204" pitchFamily="34" charset="0"/>
              <a:buChar char="•"/>
            </a:pPr>
            <a:r>
              <a:rPr lang="en-US" sz="1600" dirty="0"/>
              <a:t>A test Acumatica 2021 R2 instance</a:t>
            </a:r>
          </a:p>
          <a:p>
            <a:pPr marL="171450" indent="-171450">
              <a:buFont typeface="Arial" panose="020B0604020202020204" pitchFamily="34" charset="0"/>
              <a:buChar char="•"/>
            </a:pPr>
            <a:r>
              <a:rPr lang="en-US" sz="1600" dirty="0"/>
              <a:t>Azure Pipelines</a:t>
            </a:r>
          </a:p>
          <a:p>
            <a:pPr marL="171450" indent="-171450">
              <a:buFont typeface="Arial" panose="020B0604020202020204" pitchFamily="34" charset="0"/>
              <a:buChar char="•"/>
            </a:pPr>
            <a:r>
              <a:rPr lang="en-US" sz="1600" dirty="0"/>
              <a:t>Local build Azure Pipelines build agent</a:t>
            </a:r>
          </a:p>
          <a:p>
            <a:pPr marL="171450" indent="-171450">
              <a:buFont typeface="Arial" panose="020B0604020202020204" pitchFamily="34" charset="0"/>
              <a:buChar char="•"/>
            </a:pPr>
            <a:r>
              <a:rPr lang="en-US" sz="1600" dirty="0" err="1"/>
              <a:t>MSTest</a:t>
            </a:r>
            <a:r>
              <a:rPr lang="en-US" sz="1600" dirty="0"/>
              <a:t> for unit/integration tests</a:t>
            </a:r>
          </a:p>
          <a:p>
            <a:pPr marL="171450" indent="-171450">
              <a:buFont typeface="Arial" panose="020B0604020202020204" pitchFamily="34" charset="0"/>
              <a:buChar char="•"/>
            </a:pPr>
            <a:r>
              <a:rPr lang="en-US" sz="1600" dirty="0"/>
              <a:t>Acumatica Test Framework (built on Selenium WebDriver)</a:t>
            </a:r>
          </a:p>
          <a:p>
            <a:pPr marL="171450" indent="-171450">
              <a:buFont typeface="Arial" panose="020B0604020202020204" pitchFamily="34" charset="0"/>
              <a:buChar char="•"/>
            </a:pPr>
            <a:r>
              <a:rPr lang="en-US" sz="1600" dirty="0"/>
              <a:t>Acumatica Unit Test libraries</a:t>
            </a:r>
          </a:p>
          <a:p>
            <a:pPr marL="171450" indent="-171450">
              <a:buFont typeface="Arial" panose="020B0604020202020204" pitchFamily="34" charset="0"/>
              <a:buChar char="•"/>
            </a:pPr>
            <a:r>
              <a:rPr lang="en-US" sz="1600" dirty="0"/>
              <a:t>Some duct tape!</a:t>
            </a:r>
          </a:p>
        </p:txBody>
      </p:sp>
    </p:spTree>
    <p:extLst>
      <p:ext uri="{BB962C8B-B14F-4D97-AF65-F5344CB8AC3E}">
        <p14:creationId xmlns:p14="http://schemas.microsoft.com/office/powerpoint/2010/main" val="30440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B5C8F-5FEC-D74C-AD14-50F4003F2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80" y="727023"/>
            <a:ext cx="2491146" cy="3982634"/>
          </a:xfrm>
          <a:prstGeom prst="rect">
            <a:avLst/>
          </a:prstGeom>
        </p:spPr>
      </p:pic>
      <p:sp>
        <p:nvSpPr>
          <p:cNvPr id="2" name="Title 1">
            <a:extLst>
              <a:ext uri="{FF2B5EF4-FFF2-40B4-BE49-F238E27FC236}">
                <a16:creationId xmlns:a16="http://schemas.microsoft.com/office/drawing/2014/main" id="{0B533517-5DA7-0A4D-A42F-205DBBC2ACFA}"/>
              </a:ext>
            </a:extLst>
          </p:cNvPr>
          <p:cNvSpPr>
            <a:spLocks noGrp="1"/>
          </p:cNvSpPr>
          <p:nvPr>
            <p:ph type="title"/>
          </p:nvPr>
        </p:nvSpPr>
        <p:spPr/>
        <p:txBody>
          <a:bodyPr/>
          <a:lstStyle/>
          <a:p>
            <a:r>
              <a:rPr lang="en-US" dirty="0"/>
              <a:t>GitHub Repository Structure</a:t>
            </a:r>
          </a:p>
        </p:txBody>
      </p:sp>
      <p:sp>
        <p:nvSpPr>
          <p:cNvPr id="8" name="Right Brace 7">
            <a:extLst>
              <a:ext uri="{FF2B5EF4-FFF2-40B4-BE49-F238E27FC236}">
                <a16:creationId xmlns:a16="http://schemas.microsoft.com/office/drawing/2014/main" id="{02C3472E-786E-2B4A-AE5D-91B70CAA5341}"/>
              </a:ext>
            </a:extLst>
          </p:cNvPr>
          <p:cNvSpPr/>
          <p:nvPr/>
        </p:nvSpPr>
        <p:spPr>
          <a:xfrm>
            <a:off x="2743792" y="701278"/>
            <a:ext cx="187377" cy="936886"/>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B3AA1D9-793D-1342-986E-F87387797551}"/>
              </a:ext>
            </a:extLst>
          </p:cNvPr>
          <p:cNvSpPr txBox="1"/>
          <p:nvPr/>
        </p:nvSpPr>
        <p:spPr>
          <a:xfrm>
            <a:off x="3005529" y="1015832"/>
            <a:ext cx="4626331" cy="523220"/>
          </a:xfrm>
          <a:prstGeom prst="rect">
            <a:avLst/>
          </a:prstGeom>
          <a:noFill/>
        </p:spPr>
        <p:txBody>
          <a:bodyPr wrap="none" rtlCol="0">
            <a:spAutoFit/>
          </a:bodyPr>
          <a:lstStyle/>
          <a:p>
            <a:r>
              <a:rPr lang="en-US" sz="1400" dirty="0"/>
              <a:t>Acumatica Extension Library</a:t>
            </a:r>
          </a:p>
          <a:p>
            <a:pPr marL="285750" indent="-285750">
              <a:buFont typeface="Arial" panose="020B0604020202020204" pitchFamily="34" charset="0"/>
              <a:buChar char="•"/>
            </a:pPr>
            <a:r>
              <a:rPr lang="en-US" sz="1400" dirty="0"/>
              <a:t>Post-build event copies DLL to customization project</a:t>
            </a:r>
          </a:p>
        </p:txBody>
      </p:sp>
      <p:sp>
        <p:nvSpPr>
          <p:cNvPr id="10" name="Right Brace 9">
            <a:extLst>
              <a:ext uri="{FF2B5EF4-FFF2-40B4-BE49-F238E27FC236}">
                <a16:creationId xmlns:a16="http://schemas.microsoft.com/office/drawing/2014/main" id="{BA3047C1-D926-C34E-88D6-4CF0A8743CFA}"/>
              </a:ext>
            </a:extLst>
          </p:cNvPr>
          <p:cNvSpPr/>
          <p:nvPr/>
        </p:nvSpPr>
        <p:spPr>
          <a:xfrm>
            <a:off x="2743791" y="1699128"/>
            <a:ext cx="187377" cy="781744"/>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3DB3C83-FB01-264E-9565-9E389853069B}"/>
              </a:ext>
            </a:extLst>
          </p:cNvPr>
          <p:cNvSpPr txBox="1"/>
          <p:nvPr/>
        </p:nvSpPr>
        <p:spPr>
          <a:xfrm>
            <a:off x="3005529" y="1778716"/>
            <a:ext cx="5862502" cy="738664"/>
          </a:xfrm>
          <a:prstGeom prst="rect">
            <a:avLst/>
          </a:prstGeom>
          <a:noFill/>
        </p:spPr>
        <p:txBody>
          <a:bodyPr wrap="none" rtlCol="0">
            <a:spAutoFit/>
          </a:bodyPr>
          <a:lstStyle/>
          <a:p>
            <a:r>
              <a:rPr lang="en-US" sz="1400" dirty="0"/>
              <a:t>Acumatica Customization Project</a:t>
            </a:r>
          </a:p>
          <a:p>
            <a:pPr marL="285750" indent="-285750">
              <a:buFont typeface="Arial" panose="020B0604020202020204" pitchFamily="34" charset="0"/>
              <a:buChar char="•"/>
            </a:pPr>
            <a:r>
              <a:rPr lang="en-US" sz="1400" dirty="0"/>
              <a:t>Saved using Source Control menu in customization project</a:t>
            </a:r>
          </a:p>
          <a:p>
            <a:pPr marL="285750" indent="-285750">
              <a:buFont typeface="Arial" panose="020B0604020202020204" pitchFamily="34" charset="0"/>
              <a:buChar char="•"/>
            </a:pPr>
            <a:r>
              <a:rPr lang="en-US" sz="1400" dirty="0"/>
              <a:t>Note: bin folder is </a:t>
            </a:r>
            <a:r>
              <a:rPr lang="en-US" sz="1400" i="1" dirty="0"/>
              <a:t>not</a:t>
            </a:r>
            <a:r>
              <a:rPr lang="en-US" sz="1400" dirty="0"/>
              <a:t> under source control – generated at build time</a:t>
            </a:r>
          </a:p>
        </p:txBody>
      </p:sp>
      <p:sp>
        <p:nvSpPr>
          <p:cNvPr id="13" name="TextBox 12">
            <a:extLst>
              <a:ext uri="{FF2B5EF4-FFF2-40B4-BE49-F238E27FC236}">
                <a16:creationId xmlns:a16="http://schemas.microsoft.com/office/drawing/2014/main" id="{2F33371B-F6E2-0A4E-AE08-E7C750D77363}"/>
              </a:ext>
            </a:extLst>
          </p:cNvPr>
          <p:cNvSpPr txBox="1"/>
          <p:nvPr/>
        </p:nvSpPr>
        <p:spPr>
          <a:xfrm>
            <a:off x="4599874" y="689771"/>
            <a:ext cx="5417011" cy="253916"/>
          </a:xfrm>
          <a:prstGeom prst="rect">
            <a:avLst/>
          </a:prstGeom>
          <a:noFill/>
        </p:spPr>
        <p:txBody>
          <a:bodyPr wrap="square">
            <a:spAutoFit/>
          </a:bodyPr>
          <a:lstStyle/>
          <a:p>
            <a:r>
              <a:rPr lang="en-US" sz="1050" i="1" dirty="0">
                <a:hlinkClick r:id="rId4"/>
              </a:rPr>
              <a:t>github.com/VelixoSolutions/AcumaticaCIDemo/</a:t>
            </a:r>
            <a:endParaRPr lang="en-US" sz="1050" i="1" dirty="0"/>
          </a:p>
        </p:txBody>
      </p:sp>
      <p:sp>
        <p:nvSpPr>
          <p:cNvPr id="14" name="Right Brace 13">
            <a:extLst>
              <a:ext uri="{FF2B5EF4-FFF2-40B4-BE49-F238E27FC236}">
                <a16:creationId xmlns:a16="http://schemas.microsoft.com/office/drawing/2014/main" id="{708B95E4-533A-7140-9C3A-11CFEB3D2065}"/>
              </a:ext>
            </a:extLst>
          </p:cNvPr>
          <p:cNvSpPr/>
          <p:nvPr/>
        </p:nvSpPr>
        <p:spPr>
          <a:xfrm>
            <a:off x="2743790" y="2497802"/>
            <a:ext cx="187377" cy="365319"/>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9BBE893-0D89-6B42-81F1-F831268D049F}"/>
              </a:ext>
            </a:extLst>
          </p:cNvPr>
          <p:cNvSpPr txBox="1"/>
          <p:nvPr/>
        </p:nvSpPr>
        <p:spPr>
          <a:xfrm>
            <a:off x="3005528" y="2462662"/>
            <a:ext cx="5620449" cy="523220"/>
          </a:xfrm>
          <a:prstGeom prst="rect">
            <a:avLst/>
          </a:prstGeom>
          <a:noFill/>
        </p:spPr>
        <p:txBody>
          <a:bodyPr wrap="none" rtlCol="0">
            <a:spAutoFit/>
          </a:bodyPr>
          <a:lstStyle/>
          <a:p>
            <a:r>
              <a:rPr lang="en-US" sz="1400" dirty="0"/>
              <a:t>Command line app for packaging/publishing of customization + other</a:t>
            </a:r>
          </a:p>
          <a:p>
            <a:r>
              <a:rPr lang="en-US" sz="1400" dirty="0" err="1"/>
              <a:t>depencies</a:t>
            </a:r>
            <a:r>
              <a:rPr lang="en-US" sz="1400" dirty="0"/>
              <a:t> required for unit testing</a:t>
            </a:r>
          </a:p>
        </p:txBody>
      </p:sp>
      <p:sp>
        <p:nvSpPr>
          <p:cNvPr id="16" name="Right Brace 15">
            <a:extLst>
              <a:ext uri="{FF2B5EF4-FFF2-40B4-BE49-F238E27FC236}">
                <a16:creationId xmlns:a16="http://schemas.microsoft.com/office/drawing/2014/main" id="{27270DCE-C13E-AD46-8D57-1F6DCFE04666}"/>
              </a:ext>
            </a:extLst>
          </p:cNvPr>
          <p:cNvSpPr/>
          <p:nvPr/>
        </p:nvSpPr>
        <p:spPr>
          <a:xfrm>
            <a:off x="2755979" y="2884143"/>
            <a:ext cx="187377" cy="365319"/>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05B7BF6-0986-BB43-B4DE-FDD4FECA5364}"/>
              </a:ext>
            </a:extLst>
          </p:cNvPr>
          <p:cNvSpPr txBox="1"/>
          <p:nvPr/>
        </p:nvSpPr>
        <p:spPr>
          <a:xfrm>
            <a:off x="2993018" y="2915586"/>
            <a:ext cx="3075778" cy="307777"/>
          </a:xfrm>
          <a:prstGeom prst="rect">
            <a:avLst/>
          </a:prstGeom>
          <a:noFill/>
        </p:spPr>
        <p:txBody>
          <a:bodyPr wrap="none" rtlCol="0">
            <a:spAutoFit/>
          </a:bodyPr>
          <a:lstStyle/>
          <a:p>
            <a:r>
              <a:rPr lang="en-US" sz="1400" dirty="0"/>
              <a:t>User Interface and Unit Test projects</a:t>
            </a:r>
          </a:p>
        </p:txBody>
      </p:sp>
      <p:sp>
        <p:nvSpPr>
          <p:cNvPr id="18" name="Right Brace 17">
            <a:extLst>
              <a:ext uri="{FF2B5EF4-FFF2-40B4-BE49-F238E27FC236}">
                <a16:creationId xmlns:a16="http://schemas.microsoft.com/office/drawing/2014/main" id="{68801B3F-0CDB-604E-B133-84089ECF6047}"/>
              </a:ext>
            </a:extLst>
          </p:cNvPr>
          <p:cNvSpPr/>
          <p:nvPr/>
        </p:nvSpPr>
        <p:spPr>
          <a:xfrm>
            <a:off x="2755979" y="3372460"/>
            <a:ext cx="187377" cy="232674"/>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6302A781-75B8-7247-AEDD-9216D65927B7}"/>
              </a:ext>
            </a:extLst>
          </p:cNvPr>
          <p:cNvSpPr txBox="1"/>
          <p:nvPr/>
        </p:nvSpPr>
        <p:spPr>
          <a:xfrm>
            <a:off x="3005528" y="3300436"/>
            <a:ext cx="2283767" cy="307777"/>
          </a:xfrm>
          <a:prstGeom prst="rect">
            <a:avLst/>
          </a:prstGeom>
          <a:noFill/>
        </p:spPr>
        <p:txBody>
          <a:bodyPr wrap="none" rtlCol="0">
            <a:spAutoFit/>
          </a:bodyPr>
          <a:lstStyle/>
          <a:p>
            <a:r>
              <a:rPr lang="en-US" sz="1400" dirty="0"/>
              <a:t>Azure Pipelines YAML File</a:t>
            </a:r>
          </a:p>
        </p:txBody>
      </p:sp>
      <p:sp>
        <p:nvSpPr>
          <p:cNvPr id="20" name="Right Brace 19">
            <a:extLst>
              <a:ext uri="{FF2B5EF4-FFF2-40B4-BE49-F238E27FC236}">
                <a16:creationId xmlns:a16="http://schemas.microsoft.com/office/drawing/2014/main" id="{079D3CE7-78D0-9B4F-A0C3-1C5A7FDA283E}"/>
              </a:ext>
            </a:extLst>
          </p:cNvPr>
          <p:cNvSpPr/>
          <p:nvPr/>
        </p:nvSpPr>
        <p:spPr>
          <a:xfrm>
            <a:off x="2755979" y="3600354"/>
            <a:ext cx="187377" cy="232674"/>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253EF221-C365-A240-9E64-1589DCB95337}"/>
              </a:ext>
            </a:extLst>
          </p:cNvPr>
          <p:cNvSpPr txBox="1"/>
          <p:nvPr/>
        </p:nvSpPr>
        <p:spPr>
          <a:xfrm>
            <a:off x="3005528" y="3558310"/>
            <a:ext cx="3188693" cy="307777"/>
          </a:xfrm>
          <a:prstGeom prst="rect">
            <a:avLst/>
          </a:prstGeom>
          <a:noFill/>
        </p:spPr>
        <p:txBody>
          <a:bodyPr wrap="none" rtlCol="0">
            <a:spAutoFit/>
          </a:bodyPr>
          <a:lstStyle/>
          <a:p>
            <a:r>
              <a:rPr lang="en-US" sz="1400" dirty="0"/>
              <a:t>Script to </a:t>
            </a:r>
            <a:r>
              <a:rPr lang="en-US" sz="1400" b="1" dirty="0">
                <a:solidFill>
                  <a:schemeClr val="bg2"/>
                </a:solidFill>
              </a:rPr>
              <a:t>build</a:t>
            </a:r>
            <a:r>
              <a:rPr lang="en-US" sz="1400" dirty="0"/>
              <a:t> customization package</a:t>
            </a:r>
          </a:p>
        </p:txBody>
      </p:sp>
      <p:sp>
        <p:nvSpPr>
          <p:cNvPr id="22" name="Right Brace 21">
            <a:extLst>
              <a:ext uri="{FF2B5EF4-FFF2-40B4-BE49-F238E27FC236}">
                <a16:creationId xmlns:a16="http://schemas.microsoft.com/office/drawing/2014/main" id="{F185B026-B989-3A45-977B-2FF8DDF29388}"/>
              </a:ext>
            </a:extLst>
          </p:cNvPr>
          <p:cNvSpPr/>
          <p:nvPr/>
        </p:nvSpPr>
        <p:spPr>
          <a:xfrm>
            <a:off x="2755979" y="3927111"/>
            <a:ext cx="187377" cy="232674"/>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A31A220E-B15C-C84D-BB27-72A9062676CC}"/>
              </a:ext>
            </a:extLst>
          </p:cNvPr>
          <p:cNvSpPr txBox="1"/>
          <p:nvPr/>
        </p:nvSpPr>
        <p:spPr>
          <a:xfrm>
            <a:off x="3005528" y="3882064"/>
            <a:ext cx="6066084" cy="307777"/>
          </a:xfrm>
          <a:prstGeom prst="rect">
            <a:avLst/>
          </a:prstGeom>
          <a:noFill/>
        </p:spPr>
        <p:txBody>
          <a:bodyPr wrap="none" rtlCol="0">
            <a:spAutoFit/>
          </a:bodyPr>
          <a:lstStyle/>
          <a:p>
            <a:r>
              <a:rPr lang="en-US" sz="1400" dirty="0"/>
              <a:t>NuGet config to specify location of test SDK packages (not in online repo!)</a:t>
            </a:r>
          </a:p>
        </p:txBody>
      </p:sp>
      <p:sp>
        <p:nvSpPr>
          <p:cNvPr id="25" name="Right Brace 24">
            <a:extLst>
              <a:ext uri="{FF2B5EF4-FFF2-40B4-BE49-F238E27FC236}">
                <a16:creationId xmlns:a16="http://schemas.microsoft.com/office/drawing/2014/main" id="{EC9FC592-8DA1-2D4A-AA0E-BBCB0BCC65A3}"/>
              </a:ext>
            </a:extLst>
          </p:cNvPr>
          <p:cNvSpPr/>
          <p:nvPr/>
        </p:nvSpPr>
        <p:spPr>
          <a:xfrm>
            <a:off x="2743469" y="4172782"/>
            <a:ext cx="187377" cy="232674"/>
          </a:xfrm>
          <a:prstGeom prst="rightBrace">
            <a:avLst>
              <a:gd name="adj1" fmla="val 32333"/>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FFB32EF-C838-7448-897A-39792E111525}"/>
              </a:ext>
            </a:extLst>
          </p:cNvPr>
          <p:cNvSpPr txBox="1"/>
          <p:nvPr/>
        </p:nvSpPr>
        <p:spPr>
          <a:xfrm>
            <a:off x="2993018" y="4130738"/>
            <a:ext cx="3397084" cy="307777"/>
          </a:xfrm>
          <a:prstGeom prst="rect">
            <a:avLst/>
          </a:prstGeom>
          <a:noFill/>
        </p:spPr>
        <p:txBody>
          <a:bodyPr wrap="none" rtlCol="0">
            <a:spAutoFit/>
          </a:bodyPr>
          <a:lstStyle/>
          <a:p>
            <a:r>
              <a:rPr lang="en-US" sz="1400" dirty="0"/>
              <a:t>Script to </a:t>
            </a:r>
            <a:r>
              <a:rPr lang="en-US" sz="1400" b="1" dirty="0">
                <a:solidFill>
                  <a:schemeClr val="bg2"/>
                </a:solidFill>
              </a:rPr>
              <a:t>publish</a:t>
            </a:r>
            <a:r>
              <a:rPr lang="en-US" sz="1400" dirty="0"/>
              <a:t> customization package</a:t>
            </a:r>
          </a:p>
        </p:txBody>
      </p:sp>
    </p:spTree>
    <p:extLst>
      <p:ext uri="{BB962C8B-B14F-4D97-AF65-F5344CB8AC3E}">
        <p14:creationId xmlns:p14="http://schemas.microsoft.com/office/powerpoint/2010/main" val="146493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2E57-DB39-D641-98EE-32F20CE1EE07}"/>
              </a:ext>
            </a:extLst>
          </p:cNvPr>
          <p:cNvSpPr>
            <a:spLocks noGrp="1"/>
          </p:cNvSpPr>
          <p:nvPr>
            <p:ph type="title"/>
          </p:nvPr>
        </p:nvSpPr>
        <p:spPr/>
        <p:txBody>
          <a:bodyPr/>
          <a:lstStyle/>
          <a:p>
            <a:r>
              <a:rPr lang="en-US" dirty="0"/>
              <a:t>Acumatica Source Control Integration</a:t>
            </a:r>
          </a:p>
        </p:txBody>
      </p:sp>
      <p:sp>
        <p:nvSpPr>
          <p:cNvPr id="3" name="Content Placeholder 2">
            <a:extLst>
              <a:ext uri="{FF2B5EF4-FFF2-40B4-BE49-F238E27FC236}">
                <a16:creationId xmlns:a16="http://schemas.microsoft.com/office/drawing/2014/main" id="{0469501B-5B95-6844-8100-633FF8C4CBB8}"/>
              </a:ext>
            </a:extLst>
          </p:cNvPr>
          <p:cNvSpPr>
            <a:spLocks noGrp="1"/>
          </p:cNvSpPr>
          <p:nvPr>
            <p:ph sz="quarter" idx="13"/>
          </p:nvPr>
        </p:nvSpPr>
        <p:spPr>
          <a:xfrm>
            <a:off x="371975" y="861210"/>
            <a:ext cx="4431024" cy="835673"/>
          </a:xfrm>
        </p:spPr>
        <p:txBody>
          <a:bodyPr/>
          <a:lstStyle/>
          <a:p>
            <a:pPr marL="171450" indent="-171450">
              <a:spcBef>
                <a:spcPts val="0"/>
              </a:spcBef>
              <a:buFont typeface="Arial" panose="020B0604020202020204" pitchFamily="34" charset="0"/>
              <a:buChar char="•"/>
            </a:pPr>
            <a:r>
              <a:rPr lang="en-US" sz="1400" dirty="0"/>
              <a:t>Not a direct link to any specific source control tool</a:t>
            </a:r>
          </a:p>
          <a:p>
            <a:pPr marL="171450" indent="-171450">
              <a:spcBef>
                <a:spcPts val="0"/>
              </a:spcBef>
              <a:buFont typeface="Arial" panose="020B0604020202020204" pitchFamily="34" charset="0"/>
              <a:buChar char="•"/>
            </a:pPr>
            <a:r>
              <a:rPr lang="en-US" sz="1400" dirty="0"/>
              <a:t>Read and write to a local folder</a:t>
            </a:r>
          </a:p>
          <a:p>
            <a:pPr marL="171450" indent="-171450">
              <a:spcBef>
                <a:spcPts val="0"/>
              </a:spcBef>
              <a:buFont typeface="Arial" panose="020B0604020202020204" pitchFamily="34" charset="0"/>
              <a:buChar char="•"/>
            </a:pPr>
            <a:r>
              <a:rPr lang="en-US" sz="1400" dirty="0"/>
              <a:t>Use a local folder subscribed to source control</a:t>
            </a:r>
          </a:p>
        </p:txBody>
      </p:sp>
      <p:pic>
        <p:nvPicPr>
          <p:cNvPr id="7" name="Picture 6">
            <a:extLst>
              <a:ext uri="{FF2B5EF4-FFF2-40B4-BE49-F238E27FC236}">
                <a16:creationId xmlns:a16="http://schemas.microsoft.com/office/drawing/2014/main" id="{0DC07713-0700-CD48-A42A-8E224909C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144" y="660315"/>
            <a:ext cx="3960150" cy="2079947"/>
          </a:xfrm>
          <a:prstGeom prst="rect">
            <a:avLst/>
          </a:prstGeom>
        </p:spPr>
      </p:pic>
      <p:pic>
        <p:nvPicPr>
          <p:cNvPr id="9" name="Picture 8">
            <a:extLst>
              <a:ext uri="{FF2B5EF4-FFF2-40B4-BE49-F238E27FC236}">
                <a16:creationId xmlns:a16="http://schemas.microsoft.com/office/drawing/2014/main" id="{08FE1282-364F-A041-B44E-90CF273CA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220" y="1875552"/>
            <a:ext cx="2796783" cy="1970555"/>
          </a:xfrm>
          <a:prstGeom prst="rect">
            <a:avLst/>
          </a:prstGeom>
        </p:spPr>
      </p:pic>
      <p:pic>
        <p:nvPicPr>
          <p:cNvPr id="11" name="Picture 10">
            <a:extLst>
              <a:ext uri="{FF2B5EF4-FFF2-40B4-BE49-F238E27FC236}">
                <a16:creationId xmlns:a16="http://schemas.microsoft.com/office/drawing/2014/main" id="{8B98D16C-62BA-5946-A5B9-501468EDC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980" y="2872180"/>
            <a:ext cx="2675986" cy="920201"/>
          </a:xfrm>
          <a:prstGeom prst="rect">
            <a:avLst/>
          </a:prstGeom>
        </p:spPr>
      </p:pic>
      <p:sp>
        <p:nvSpPr>
          <p:cNvPr id="8" name="Content Placeholder 2">
            <a:extLst>
              <a:ext uri="{FF2B5EF4-FFF2-40B4-BE49-F238E27FC236}">
                <a16:creationId xmlns:a16="http://schemas.microsoft.com/office/drawing/2014/main" id="{9FE83E91-B4A9-AA47-9999-2DE627A07AA0}"/>
              </a:ext>
            </a:extLst>
          </p:cNvPr>
          <p:cNvSpPr txBox="1">
            <a:spLocks/>
          </p:cNvSpPr>
          <p:nvPr/>
        </p:nvSpPr>
        <p:spPr>
          <a:xfrm>
            <a:off x="317963" y="4024776"/>
            <a:ext cx="8508074" cy="718749"/>
          </a:xfrm>
          <a:prstGeom prst="rect">
            <a:avLst/>
          </a:prstGeom>
        </p:spPr>
        <p:txBody>
          <a:bodyPr/>
          <a:lstStyle>
            <a:lvl1pPr marL="0" indent="0" algn="l" defTabSz="685800" rtl="0" eaLnBrk="1" latinLnBrk="0" hangingPunct="1">
              <a:lnSpc>
                <a:spcPct val="100000"/>
              </a:lnSpc>
              <a:spcBef>
                <a:spcPts val="1200"/>
              </a:spcBef>
              <a:spcAft>
                <a:spcPts val="200"/>
              </a:spcAft>
              <a:buSzPct val="90000"/>
              <a:buFont typeface="Wingdings" charset="2"/>
              <a:buNone/>
              <a:defRPr sz="1200" b="0" kern="1200">
                <a:solidFill>
                  <a:schemeClr val="tx2"/>
                </a:solidFill>
                <a:latin typeface="+mn-lt"/>
                <a:ea typeface="+mn-ea"/>
                <a:cs typeface="+mn-cs"/>
              </a:defRPr>
            </a:lvl1pPr>
            <a:lvl2pPr marL="571500" indent="-228600" algn="l" defTabSz="685800" rtl="0" eaLnBrk="1" latinLnBrk="0" hangingPunct="1">
              <a:lnSpc>
                <a:spcPct val="100000"/>
              </a:lnSpc>
              <a:spcBef>
                <a:spcPts val="200"/>
              </a:spcBef>
              <a:spcAft>
                <a:spcPts val="400"/>
              </a:spcAft>
              <a:buSzPct val="90000"/>
              <a:buFont typeface="Wingdings" charset="2"/>
              <a:buChar char="§"/>
              <a:defRPr sz="1200" kern="1200">
                <a:solidFill>
                  <a:srgbClr val="595959"/>
                </a:solidFill>
                <a:latin typeface="+mn-lt"/>
                <a:ea typeface="+mn-ea"/>
                <a:cs typeface="+mn-cs"/>
              </a:defRPr>
            </a:lvl2pPr>
            <a:lvl3pPr marL="914400" indent="-228600" algn="l" defTabSz="685800" rtl="0" eaLnBrk="1" latinLnBrk="0" hangingPunct="1">
              <a:lnSpc>
                <a:spcPct val="100000"/>
              </a:lnSpc>
              <a:spcBef>
                <a:spcPts val="200"/>
              </a:spcBef>
              <a:spcAft>
                <a:spcPts val="400"/>
              </a:spcAft>
              <a:buSzPct val="90000"/>
              <a:buFont typeface="Wingdings" charset="2"/>
              <a:buChar char="§"/>
              <a:defRPr sz="1000" kern="1200">
                <a:solidFill>
                  <a:srgbClr val="595959"/>
                </a:solidFill>
                <a:latin typeface="+mn-lt"/>
                <a:ea typeface="+mn-ea"/>
                <a:cs typeface="+mn-cs"/>
              </a:defRPr>
            </a:lvl3pPr>
            <a:lvl4pPr marL="1200150" indent="-171450" algn="l" defTabSz="685800" rtl="0" eaLnBrk="1" latinLnBrk="0" hangingPunct="1">
              <a:lnSpc>
                <a:spcPct val="100000"/>
              </a:lnSpc>
              <a:spcBef>
                <a:spcPts val="200"/>
              </a:spcBef>
              <a:spcAft>
                <a:spcPts val="400"/>
              </a:spcAft>
              <a:buSzPct val="90000"/>
              <a:buFont typeface="Wingdings" charset="2"/>
              <a:buChar char="§"/>
              <a:defRPr sz="800" kern="1200">
                <a:solidFill>
                  <a:srgbClr val="595959"/>
                </a:solidFill>
                <a:latin typeface="+mn-lt"/>
                <a:ea typeface="+mn-ea"/>
                <a:cs typeface="+mn-cs"/>
              </a:defRPr>
            </a:lvl4pPr>
            <a:lvl5pPr marL="1543050" indent="-171450" algn="l" defTabSz="685800" rtl="0" eaLnBrk="1" latinLnBrk="0" hangingPunct="1">
              <a:lnSpc>
                <a:spcPct val="100000"/>
              </a:lnSpc>
              <a:spcBef>
                <a:spcPts val="200"/>
              </a:spcBef>
              <a:spcAft>
                <a:spcPts val="400"/>
              </a:spcAft>
              <a:buSzPct val="90000"/>
              <a:buFont typeface="Wingdings" charset="2"/>
              <a:buChar char="§"/>
              <a:defRPr sz="800" kern="1200">
                <a:solidFill>
                  <a:srgbClr val="59595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For more information, see </a:t>
            </a:r>
            <a:r>
              <a:rPr lang="en-US" i="1" dirty="0"/>
              <a:t>“Source Code and Automation for Acumatica Developers”</a:t>
            </a:r>
            <a:r>
              <a:rPr lang="en-US" dirty="0"/>
              <a:t> from the Acumatica Virtual Developer Conference 2019</a:t>
            </a:r>
            <a:br>
              <a:rPr lang="en-US" dirty="0"/>
            </a:br>
            <a:r>
              <a:rPr lang="en-US" dirty="0"/>
              <a:t>Link: </a:t>
            </a:r>
            <a:r>
              <a:rPr lang="en-CA" dirty="0">
                <a:hlinkClick r:id="rId6" tooltip="https://www.acumatica.com/media/2019/07/2019-Acumatica-DevCon-Source-Control-Automation.pdf"/>
              </a:rPr>
              <a:t>acumatica.com/media/2019/07/2019-Acumatica-DevCon-Source-Control-Automation.pdf</a:t>
            </a:r>
            <a:r>
              <a:rPr lang="en-US" dirty="0"/>
              <a:t> </a:t>
            </a:r>
          </a:p>
        </p:txBody>
      </p:sp>
    </p:spTree>
    <p:extLst>
      <p:ext uri="{BB962C8B-B14F-4D97-AF65-F5344CB8AC3E}">
        <p14:creationId xmlns:p14="http://schemas.microsoft.com/office/powerpoint/2010/main" val="217247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4AD0-C86C-9949-B809-5F9FC80FB895}"/>
              </a:ext>
            </a:extLst>
          </p:cNvPr>
          <p:cNvSpPr>
            <a:spLocks noGrp="1"/>
          </p:cNvSpPr>
          <p:nvPr>
            <p:ph type="title"/>
          </p:nvPr>
        </p:nvSpPr>
        <p:spPr/>
        <p:txBody>
          <a:bodyPr/>
          <a:lstStyle/>
          <a:p>
            <a:r>
              <a:rPr lang="en-US" dirty="0"/>
              <a:t>Building the Customization Package</a:t>
            </a:r>
          </a:p>
        </p:txBody>
      </p:sp>
      <p:sp>
        <p:nvSpPr>
          <p:cNvPr id="3" name="Content Placeholder 2">
            <a:extLst>
              <a:ext uri="{FF2B5EF4-FFF2-40B4-BE49-F238E27FC236}">
                <a16:creationId xmlns:a16="http://schemas.microsoft.com/office/drawing/2014/main" id="{ED026851-757D-9043-B62F-C5C9B1BDCC6E}"/>
              </a:ext>
            </a:extLst>
          </p:cNvPr>
          <p:cNvSpPr>
            <a:spLocks noGrp="1"/>
          </p:cNvSpPr>
          <p:nvPr>
            <p:ph sz="quarter" idx="13"/>
          </p:nvPr>
        </p:nvSpPr>
        <p:spPr>
          <a:xfrm>
            <a:off x="371975" y="786261"/>
            <a:ext cx="8508074" cy="3148657"/>
          </a:xfrm>
        </p:spPr>
        <p:txBody>
          <a:bodyPr/>
          <a:lstStyle/>
          <a:p>
            <a:pPr marL="171450" indent="-171450">
              <a:buFont typeface="Arial" panose="020B0604020202020204" pitchFamily="34" charset="0"/>
              <a:buChar char="•"/>
            </a:pPr>
            <a:r>
              <a:rPr lang="en-US" sz="1400" dirty="0"/>
              <a:t>What’s in a customization package?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spcBef>
                <a:spcPts val="200"/>
              </a:spcBef>
              <a:buFont typeface="Arial" panose="020B0604020202020204" pitchFamily="34" charset="0"/>
              <a:buChar char="•"/>
            </a:pPr>
            <a:r>
              <a:rPr lang="en-US" sz="1400" dirty="0" err="1">
                <a:solidFill>
                  <a:schemeClr val="tx1"/>
                </a:solidFill>
              </a:rPr>
              <a:t>PX.CommandLine.exe</a:t>
            </a:r>
            <a:endParaRPr lang="en-US" sz="1400" dirty="0">
              <a:solidFill>
                <a:schemeClr val="tx1"/>
              </a:solidFill>
            </a:endParaRPr>
          </a:p>
          <a:p>
            <a:pPr marL="742950" lvl="1" indent="-171450">
              <a:spcAft>
                <a:spcPts val="200"/>
              </a:spcAft>
              <a:buFont typeface="Arial" panose="020B0604020202020204" pitchFamily="34" charset="0"/>
              <a:buChar char="•"/>
            </a:pPr>
            <a:r>
              <a:rPr lang="en-US" sz="1400" dirty="0">
                <a:solidFill>
                  <a:schemeClr val="tx1"/>
                </a:solidFill>
              </a:rPr>
              <a:t>Problem 1: Requires a full Acumatica ERP instance to build</a:t>
            </a:r>
          </a:p>
          <a:p>
            <a:pPr marL="742950" lvl="1" indent="-171450">
              <a:spcAft>
                <a:spcPts val="200"/>
              </a:spcAft>
              <a:buFont typeface="Arial" panose="020B0604020202020204" pitchFamily="34" charset="0"/>
              <a:buChar char="•"/>
            </a:pPr>
            <a:r>
              <a:rPr lang="en-US" sz="1400" dirty="0">
                <a:solidFill>
                  <a:schemeClr val="tx1"/>
                </a:solidFill>
              </a:rPr>
              <a:t>Problem 2: Slow</a:t>
            </a:r>
          </a:p>
          <a:p>
            <a:pPr marL="742950" lvl="1" indent="-171450">
              <a:spcAft>
                <a:spcPts val="200"/>
              </a:spcAft>
              <a:buFont typeface="Arial" panose="020B0604020202020204" pitchFamily="34" charset="0"/>
              <a:buChar char="•"/>
            </a:pPr>
            <a:r>
              <a:rPr lang="en-US" sz="1400" dirty="0">
                <a:solidFill>
                  <a:schemeClr val="tx1"/>
                </a:solidFill>
              </a:rPr>
              <a:t>Problem 3: Doesn’t seem to work at all when run in the context of a build agent</a:t>
            </a:r>
            <a:endParaRPr lang="en-US" dirty="0">
              <a:solidFill>
                <a:schemeClr val="tx1"/>
              </a:solidFill>
            </a:endParaRPr>
          </a:p>
          <a:p>
            <a:pPr marL="171450" indent="-171450">
              <a:spcBef>
                <a:spcPts val="200"/>
              </a:spcBef>
              <a:buFont typeface="Arial" panose="020B0604020202020204" pitchFamily="34" charset="0"/>
              <a:buChar char="•"/>
            </a:pPr>
            <a:endParaRPr lang="en-US" sz="1400" dirty="0"/>
          </a:p>
          <a:p>
            <a:pPr marL="171450" indent="-171450">
              <a:spcBef>
                <a:spcPts val="200"/>
              </a:spcBef>
              <a:buFont typeface="Arial" panose="020B0604020202020204" pitchFamily="34" charset="0"/>
              <a:buChar char="•"/>
            </a:pPr>
            <a:r>
              <a:rPr lang="en-US" sz="1400" dirty="0"/>
              <a:t>Is there an alternative? Let’s build one!</a:t>
            </a:r>
          </a:p>
          <a:p>
            <a:pPr marL="342900" lvl="1" indent="0">
              <a:buNone/>
            </a:pPr>
            <a:r>
              <a:rPr lang="en-CA" dirty="0" err="1">
                <a:solidFill>
                  <a:srgbClr val="8B0000"/>
                </a:solidFill>
                <a:effectLst/>
                <a:latin typeface="Lucida Console" panose="020B0609040504020204" pitchFamily="49" charset="0"/>
              </a:rPr>
              <a:t>CustomizationPackageTools.exe</a:t>
            </a:r>
            <a:r>
              <a:rPr lang="en-CA" dirty="0">
                <a:solidFill>
                  <a:srgbClr val="8B0000"/>
                </a:solidFill>
                <a:effectLst/>
                <a:latin typeface="Lucida Console" panose="020B0609040504020204" pitchFamily="49" charset="0"/>
              </a:rPr>
              <a:t> </a:t>
            </a:r>
            <a:r>
              <a:rPr lang="en-CA" dirty="0">
                <a:solidFill>
                  <a:srgbClr val="000000"/>
                </a:solidFill>
                <a:effectLst/>
                <a:latin typeface="Helvetica" pitchFamily="2" charset="0"/>
              </a:rPr>
              <a:t> </a:t>
            </a:r>
            <a:r>
              <a:rPr lang="en-CA" dirty="0">
                <a:solidFill>
                  <a:srgbClr val="8A2BE2"/>
                </a:solidFill>
                <a:effectLst/>
                <a:latin typeface="Lucida Console" panose="020B0609040504020204" pitchFamily="49" charset="0"/>
              </a:rPr>
              <a:t>build</a:t>
            </a:r>
            <a:r>
              <a:rPr lang="en-CA" dirty="0">
                <a:solidFill>
                  <a:srgbClr val="000000"/>
                </a:solidFill>
                <a:effectLst/>
                <a:latin typeface="Lucida Console" panose="020B0609040504020204" pitchFamily="49" charset="0"/>
              </a:rPr>
              <a:t> </a:t>
            </a:r>
            <a:r>
              <a:rPr lang="en-CA" dirty="0">
                <a:solidFill>
                  <a:srgbClr val="8A2BE2"/>
                </a:solidFill>
                <a:effectLst/>
                <a:latin typeface="Lucida Console" panose="020B0609040504020204" pitchFamily="49" charset="0"/>
              </a:rPr>
              <a:t>--</a:t>
            </a:r>
            <a:r>
              <a:rPr lang="en-CA" dirty="0" err="1">
                <a:solidFill>
                  <a:srgbClr val="8A2BE2"/>
                </a:solidFill>
                <a:effectLst/>
                <a:latin typeface="Lucida Console" panose="020B0609040504020204" pitchFamily="49" charset="0"/>
              </a:rPr>
              <a:t>customizationpath</a:t>
            </a:r>
            <a:r>
              <a:rPr lang="en-CA" dirty="0">
                <a:solidFill>
                  <a:srgbClr val="000000"/>
                </a:solidFill>
                <a:effectLst/>
                <a:latin typeface="Lucida Console" panose="020B0609040504020204" pitchFamily="49" charset="0"/>
              </a:rPr>
              <a:t> </a:t>
            </a:r>
            <a:r>
              <a:rPr lang="en-CA" dirty="0">
                <a:solidFill>
                  <a:srgbClr val="8B0000"/>
                </a:solidFill>
                <a:effectLst/>
                <a:latin typeface="Lucida Console" panose="020B0609040504020204" pitchFamily="49" charset="0"/>
              </a:rPr>
              <a:t>"Customization\"</a:t>
            </a:r>
            <a:r>
              <a:rPr lang="en-CA" dirty="0">
                <a:solidFill>
                  <a:srgbClr val="000000"/>
                </a:solidFill>
                <a:effectLst/>
                <a:latin typeface="Lucida Console" panose="020B0609040504020204" pitchFamily="49" charset="0"/>
              </a:rPr>
              <a:t> </a:t>
            </a:r>
            <a:r>
              <a:rPr lang="en-CA" dirty="0">
                <a:solidFill>
                  <a:srgbClr val="8A2BE2"/>
                </a:solidFill>
                <a:effectLst/>
                <a:latin typeface="Lucida Console" panose="020B0609040504020204" pitchFamily="49" charset="0"/>
              </a:rPr>
              <a:t>--</a:t>
            </a:r>
            <a:r>
              <a:rPr lang="en-CA" dirty="0" err="1">
                <a:solidFill>
                  <a:srgbClr val="8A2BE2"/>
                </a:solidFill>
                <a:effectLst/>
                <a:latin typeface="Lucida Console" panose="020B0609040504020204" pitchFamily="49" charset="0"/>
              </a:rPr>
              <a:t>packagefilename</a:t>
            </a:r>
            <a:r>
              <a:rPr lang="en-CA" dirty="0">
                <a:solidFill>
                  <a:srgbClr val="000000"/>
                </a:solidFill>
                <a:effectLst/>
                <a:latin typeface="Lucida Console" panose="020B0609040504020204" pitchFamily="49" charset="0"/>
              </a:rPr>
              <a:t> </a:t>
            </a:r>
            <a:r>
              <a:rPr lang="en-CA" dirty="0">
                <a:solidFill>
                  <a:srgbClr val="8B0000"/>
                </a:solidFill>
                <a:effectLst/>
                <a:latin typeface="Lucida Console" panose="020B0609040504020204" pitchFamily="49" charset="0"/>
              </a:rPr>
              <a:t>"Customization\</a:t>
            </a:r>
            <a:r>
              <a:rPr lang="en-CA" dirty="0" err="1">
                <a:solidFill>
                  <a:srgbClr val="8B0000"/>
                </a:solidFill>
                <a:effectLst/>
                <a:latin typeface="Lucida Console" panose="020B0609040504020204" pitchFamily="49" charset="0"/>
              </a:rPr>
              <a:t>SimpleCustomization.zip</a:t>
            </a:r>
            <a:r>
              <a:rPr lang="en-CA" dirty="0">
                <a:solidFill>
                  <a:srgbClr val="8B0000"/>
                </a:solidFill>
                <a:effectLst/>
                <a:latin typeface="Lucida Console" panose="020B0609040504020204" pitchFamily="49" charset="0"/>
              </a:rPr>
              <a:t>"</a:t>
            </a:r>
            <a:r>
              <a:rPr lang="en-CA" dirty="0">
                <a:solidFill>
                  <a:srgbClr val="000000"/>
                </a:solidFill>
                <a:effectLst/>
                <a:latin typeface="Lucida Console" panose="020B0609040504020204" pitchFamily="49" charset="0"/>
              </a:rPr>
              <a:t> </a:t>
            </a:r>
            <a:r>
              <a:rPr lang="en-CA" dirty="0">
                <a:solidFill>
                  <a:srgbClr val="8A2BE2"/>
                </a:solidFill>
                <a:effectLst/>
                <a:latin typeface="Lucida Console" panose="020B0609040504020204" pitchFamily="49" charset="0"/>
              </a:rPr>
              <a:t>--description</a:t>
            </a:r>
            <a:r>
              <a:rPr lang="en-CA" dirty="0">
                <a:solidFill>
                  <a:srgbClr val="000000"/>
                </a:solidFill>
                <a:effectLst/>
                <a:latin typeface="Lucida Console" panose="020B0609040504020204" pitchFamily="49" charset="0"/>
              </a:rPr>
              <a:t> </a:t>
            </a:r>
            <a:r>
              <a:rPr lang="en-CA" dirty="0">
                <a:solidFill>
                  <a:srgbClr val="8B0000"/>
                </a:solidFill>
                <a:effectLst/>
                <a:latin typeface="Lucida Console" panose="020B0609040504020204" pitchFamily="49" charset="0"/>
              </a:rPr>
              <a:t>"Simple customization project" </a:t>
            </a:r>
          </a:p>
          <a:p>
            <a:endParaRPr lang="en-CA" dirty="0">
              <a:solidFill>
                <a:srgbClr val="8B0000"/>
              </a:solidFill>
              <a:effectLst/>
              <a:latin typeface="Lucida Console" panose="020B0609040504020204" pitchFamily="49" charset="0"/>
            </a:endParaRPr>
          </a:p>
        </p:txBody>
      </p:sp>
      <p:pic>
        <p:nvPicPr>
          <p:cNvPr id="7" name="Picture 6">
            <a:extLst>
              <a:ext uri="{FF2B5EF4-FFF2-40B4-BE49-F238E27FC236}">
                <a16:creationId xmlns:a16="http://schemas.microsoft.com/office/drawing/2014/main" id="{5EA4EA98-ADC9-DF42-8B33-B97AC72A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129427"/>
            <a:ext cx="2241030" cy="1442323"/>
          </a:xfrm>
          <a:prstGeom prst="rect">
            <a:avLst/>
          </a:prstGeom>
        </p:spPr>
      </p:pic>
    </p:spTree>
    <p:extLst>
      <p:ext uri="{BB962C8B-B14F-4D97-AF65-F5344CB8AC3E}">
        <p14:creationId xmlns:p14="http://schemas.microsoft.com/office/powerpoint/2010/main" val="308202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2CFB-F8B7-B74E-BE7D-F49E8F97B6BF}"/>
              </a:ext>
            </a:extLst>
          </p:cNvPr>
          <p:cNvSpPr>
            <a:spLocks noGrp="1"/>
          </p:cNvSpPr>
          <p:nvPr>
            <p:ph type="title"/>
          </p:nvPr>
        </p:nvSpPr>
        <p:spPr/>
        <p:txBody>
          <a:bodyPr/>
          <a:lstStyle/>
          <a:p>
            <a:r>
              <a:rPr lang="en-US" dirty="0"/>
              <a:t>Publishing the Customization Package</a:t>
            </a:r>
          </a:p>
        </p:txBody>
      </p:sp>
      <p:sp>
        <p:nvSpPr>
          <p:cNvPr id="3" name="Content Placeholder 2">
            <a:extLst>
              <a:ext uri="{FF2B5EF4-FFF2-40B4-BE49-F238E27FC236}">
                <a16:creationId xmlns:a16="http://schemas.microsoft.com/office/drawing/2014/main" id="{A79C6C1D-C6EF-3546-8839-7AF5629E30AE}"/>
              </a:ext>
            </a:extLst>
          </p:cNvPr>
          <p:cNvSpPr>
            <a:spLocks noGrp="1"/>
          </p:cNvSpPr>
          <p:nvPr>
            <p:ph sz="quarter" idx="13"/>
          </p:nvPr>
        </p:nvSpPr>
        <p:spPr>
          <a:xfrm>
            <a:off x="371975" y="861211"/>
            <a:ext cx="5106930" cy="3290166"/>
          </a:xfrm>
        </p:spPr>
        <p:txBody>
          <a:bodyPr/>
          <a:lstStyle/>
          <a:p>
            <a:pPr marL="171450" indent="-171450">
              <a:buFont typeface="Arial" panose="020B0604020202020204" pitchFamily="34" charset="0"/>
              <a:buChar char="•"/>
            </a:pPr>
            <a:r>
              <a:rPr lang="fr-CA" sz="1400" dirty="0" err="1"/>
              <a:t>Acumatica</a:t>
            </a:r>
            <a:r>
              <a:rPr lang="fr-CA" sz="1400" dirty="0"/>
              <a:t> Service API at </a:t>
            </a:r>
            <a:r>
              <a:rPr lang="en-CA" sz="1400" dirty="0">
                <a:solidFill>
                  <a:srgbClr val="A31515"/>
                </a:solidFill>
                <a:effectLst/>
                <a:latin typeface="Helvetica" pitchFamily="2" charset="0"/>
              </a:rPr>
              <a:t>/</a:t>
            </a:r>
            <a:r>
              <a:rPr lang="en-CA" sz="1400" dirty="0" err="1">
                <a:solidFill>
                  <a:srgbClr val="A31515"/>
                </a:solidFill>
                <a:effectLst/>
                <a:latin typeface="Helvetica" pitchFamily="2" charset="0"/>
              </a:rPr>
              <a:t>api</a:t>
            </a:r>
            <a:r>
              <a:rPr lang="en-CA" sz="1400" dirty="0">
                <a:solidFill>
                  <a:srgbClr val="A31515"/>
                </a:solidFill>
                <a:effectLst/>
                <a:latin typeface="Helvetica" pitchFamily="2" charset="0"/>
              </a:rPr>
              <a:t>/</a:t>
            </a:r>
            <a:r>
              <a:rPr lang="en-CA" sz="1400" dirty="0" err="1">
                <a:solidFill>
                  <a:srgbClr val="A31515"/>
                </a:solidFill>
                <a:effectLst/>
                <a:latin typeface="Helvetica" pitchFamily="2" charset="0"/>
              </a:rPr>
              <a:t>ServiceGate.asmx</a:t>
            </a:r>
            <a:r>
              <a:rPr lang="en-CA" sz="1400" dirty="0">
                <a:solidFill>
                  <a:srgbClr val="A31515"/>
                </a:solidFill>
                <a:effectLst/>
                <a:latin typeface="Helvetica" pitchFamily="2" charset="0"/>
              </a:rPr>
              <a:t> </a:t>
            </a:r>
            <a:r>
              <a:rPr lang="fr-CA" sz="1400" dirty="0"/>
              <a:t>(SOAP </a:t>
            </a:r>
            <a:r>
              <a:rPr lang="fr-CA" sz="1400" dirty="0" err="1"/>
              <a:t>only</a:t>
            </a:r>
            <a:r>
              <a:rPr lang="fr-CA" sz="1400" dirty="0"/>
              <a:t>!)</a:t>
            </a:r>
          </a:p>
          <a:p>
            <a:pPr marL="171450" indent="-171450">
              <a:buFont typeface="Arial" panose="020B0604020202020204" pitchFamily="34" charset="0"/>
              <a:buChar char="•"/>
            </a:pPr>
            <a:r>
              <a:rPr lang="fr-CA" sz="1400" dirty="0"/>
              <a:t>Azure Pipelines </a:t>
            </a:r>
            <a:r>
              <a:rPr lang="fr-CA" sz="1400" dirty="0" err="1"/>
              <a:t>can’t</a:t>
            </a:r>
            <a:r>
              <a:rPr lang="fr-CA" sz="1400" dirty="0"/>
              <a:t> call a web service API, but </a:t>
            </a:r>
            <a:r>
              <a:rPr lang="fr-CA" sz="1400" dirty="0" err="1"/>
              <a:t>it</a:t>
            </a:r>
            <a:r>
              <a:rPr lang="fr-CA" sz="1400" dirty="0"/>
              <a:t> </a:t>
            </a:r>
            <a:r>
              <a:rPr lang="fr-CA" sz="1400" dirty="0" err="1"/>
              <a:t>can</a:t>
            </a:r>
            <a:r>
              <a:rPr lang="fr-CA" sz="1400" dirty="0"/>
              <a:t> </a:t>
            </a:r>
            <a:r>
              <a:rPr lang="fr-CA" sz="1400" dirty="0" err="1"/>
              <a:t>run</a:t>
            </a:r>
            <a:r>
              <a:rPr lang="fr-CA" sz="1400" dirty="0"/>
              <a:t> </a:t>
            </a:r>
            <a:r>
              <a:rPr lang="fr-CA" sz="1400" dirty="0" err="1"/>
              <a:t>any</a:t>
            </a:r>
            <a:r>
              <a:rPr lang="fr-CA" sz="1400" dirty="0"/>
              <a:t> command-line </a:t>
            </a:r>
            <a:r>
              <a:rPr lang="fr-CA" sz="1400" dirty="0" err="1"/>
              <a:t>app</a:t>
            </a:r>
            <a:r>
              <a:rPr lang="fr-CA" sz="1400" dirty="0"/>
              <a:t> or PowerShell script</a:t>
            </a:r>
            <a:endParaRPr lang="en-CA" sz="1400" dirty="0">
              <a:solidFill>
                <a:srgbClr val="8B0000"/>
              </a:solidFill>
              <a:effectLst/>
              <a:latin typeface="Lucida Console" panose="020B0609040504020204" pitchFamily="49" charset="0"/>
            </a:endParaRPr>
          </a:p>
          <a:p>
            <a:r>
              <a:rPr lang="en-CA" sz="1400" dirty="0" err="1">
                <a:solidFill>
                  <a:srgbClr val="8B0000"/>
                </a:solidFill>
                <a:effectLst/>
                <a:latin typeface="Lucida Console" panose="020B0609040504020204" pitchFamily="49" charset="0"/>
              </a:rPr>
              <a:t>CustomizationPackageTools.exe</a:t>
            </a:r>
            <a:r>
              <a:rPr lang="en-CA" sz="1400" dirty="0">
                <a:solidFill>
                  <a:srgbClr val="8B0000"/>
                </a:solidFill>
                <a:effectLst/>
                <a:latin typeface="Lucida Console" panose="020B0609040504020204" pitchFamily="49" charset="0"/>
              </a:rPr>
              <a:t> </a:t>
            </a:r>
            <a:r>
              <a:rPr lang="en-CA" sz="1400" dirty="0">
                <a:solidFill>
                  <a:srgbClr val="000000"/>
                </a:solidFill>
                <a:effectLst/>
                <a:latin typeface="Helvetica" pitchFamily="2" charset="0"/>
              </a:rPr>
              <a:t> </a:t>
            </a:r>
            <a:r>
              <a:rPr lang="en-CA" sz="1400" dirty="0">
                <a:solidFill>
                  <a:srgbClr val="8A2BE2"/>
                </a:solidFill>
                <a:effectLst/>
                <a:latin typeface="Lucida Console" panose="020B0609040504020204" pitchFamily="49" charset="0"/>
              </a:rPr>
              <a:t>publish</a:t>
            </a:r>
            <a:r>
              <a:rPr lang="en-CA" sz="1400" dirty="0">
                <a:solidFill>
                  <a:srgbClr val="000000"/>
                </a:solidFill>
                <a:effectLst/>
                <a:latin typeface="Lucida Console" panose="020B0609040504020204" pitchFamily="49" charset="0"/>
              </a:rPr>
              <a:t> </a:t>
            </a:r>
            <a:r>
              <a:rPr lang="en-CA" sz="1400" dirty="0">
                <a:solidFill>
                  <a:srgbClr val="8A2BE2"/>
                </a:solidFill>
                <a:effectLst/>
                <a:latin typeface="Lucida Console" panose="020B0609040504020204" pitchFamily="49" charset="0"/>
              </a:rPr>
              <a:t>--</a:t>
            </a:r>
            <a:r>
              <a:rPr lang="en-CA" sz="1400" dirty="0" err="1">
                <a:solidFill>
                  <a:srgbClr val="8A2BE2"/>
                </a:solidFill>
                <a:effectLst/>
                <a:latin typeface="Lucida Console" panose="020B0609040504020204" pitchFamily="49" charset="0"/>
              </a:rPr>
              <a:t>packagefilename</a:t>
            </a:r>
            <a:r>
              <a:rPr lang="en-CA" sz="1400" dirty="0">
                <a:solidFill>
                  <a:srgbClr val="000000"/>
                </a:solidFill>
                <a:effectLst/>
                <a:latin typeface="Lucida Console" panose="020B0609040504020204" pitchFamily="49" charset="0"/>
              </a:rPr>
              <a:t> </a:t>
            </a:r>
            <a:r>
              <a:rPr lang="en-CA" sz="1400" dirty="0">
                <a:solidFill>
                  <a:srgbClr val="8B0000"/>
                </a:solidFill>
                <a:effectLst/>
                <a:latin typeface="Lucida Console" panose="020B0609040504020204" pitchFamily="49" charset="0"/>
              </a:rPr>
              <a:t>"Customization\</a:t>
            </a:r>
            <a:r>
              <a:rPr lang="en-CA" sz="1400" dirty="0" err="1">
                <a:solidFill>
                  <a:srgbClr val="8B0000"/>
                </a:solidFill>
                <a:effectLst/>
                <a:latin typeface="Lucida Console" panose="020B0609040504020204" pitchFamily="49" charset="0"/>
              </a:rPr>
              <a:t>SimpleCustomization.zip</a:t>
            </a:r>
            <a:r>
              <a:rPr lang="en-CA" sz="1400" dirty="0">
                <a:solidFill>
                  <a:srgbClr val="8B0000"/>
                </a:solidFill>
                <a:effectLst/>
                <a:latin typeface="Lucida Console" panose="020B0609040504020204" pitchFamily="49" charset="0"/>
              </a:rPr>
              <a:t>"</a:t>
            </a:r>
            <a:r>
              <a:rPr lang="en-CA" sz="1400" dirty="0">
                <a:solidFill>
                  <a:srgbClr val="000000"/>
                </a:solidFill>
                <a:effectLst/>
                <a:latin typeface="Lucida Console" panose="020B0609040504020204" pitchFamily="49" charset="0"/>
              </a:rPr>
              <a:t> </a:t>
            </a:r>
            <a:r>
              <a:rPr lang="en-CA" sz="1400" dirty="0">
                <a:solidFill>
                  <a:srgbClr val="8A2BE2"/>
                </a:solidFill>
                <a:effectLst/>
                <a:latin typeface="Lucida Console" panose="020B0609040504020204" pitchFamily="49" charset="0"/>
              </a:rPr>
              <a:t>--</a:t>
            </a:r>
            <a:r>
              <a:rPr lang="en-CA" sz="1400" dirty="0" err="1">
                <a:solidFill>
                  <a:srgbClr val="8A2BE2"/>
                </a:solidFill>
                <a:effectLst/>
                <a:latin typeface="Lucida Console" panose="020B0609040504020204" pitchFamily="49" charset="0"/>
              </a:rPr>
              <a:t>packagename</a:t>
            </a:r>
            <a:r>
              <a:rPr lang="en-CA" sz="1400" dirty="0">
                <a:solidFill>
                  <a:srgbClr val="000000"/>
                </a:solidFill>
                <a:effectLst/>
                <a:latin typeface="Lucida Console" panose="020B0609040504020204" pitchFamily="49" charset="0"/>
              </a:rPr>
              <a:t> </a:t>
            </a:r>
            <a:r>
              <a:rPr lang="en-CA" sz="1400" dirty="0">
                <a:solidFill>
                  <a:srgbClr val="8B0000"/>
                </a:solidFill>
                <a:effectLst/>
                <a:latin typeface="Lucida Console" panose="020B0609040504020204" pitchFamily="49" charset="0"/>
              </a:rPr>
              <a:t>"</a:t>
            </a:r>
            <a:r>
              <a:rPr lang="en-CA" sz="1400" dirty="0" err="1">
                <a:solidFill>
                  <a:srgbClr val="8B0000"/>
                </a:solidFill>
                <a:effectLst/>
                <a:latin typeface="Lucida Console" panose="020B0609040504020204" pitchFamily="49" charset="0"/>
              </a:rPr>
              <a:t>SimpleCustomization</a:t>
            </a:r>
            <a:r>
              <a:rPr lang="en-CA" sz="1400" dirty="0">
                <a:solidFill>
                  <a:srgbClr val="8B0000"/>
                </a:solidFill>
                <a:effectLst/>
                <a:latin typeface="Lucida Console" panose="020B0609040504020204" pitchFamily="49" charset="0"/>
              </a:rPr>
              <a:t>"</a:t>
            </a:r>
            <a:r>
              <a:rPr lang="en-CA" sz="1400" dirty="0">
                <a:solidFill>
                  <a:srgbClr val="000000"/>
                </a:solidFill>
                <a:effectLst/>
                <a:latin typeface="Lucida Console" panose="020B0609040504020204" pitchFamily="49" charset="0"/>
              </a:rPr>
              <a:t> </a:t>
            </a:r>
            <a:r>
              <a:rPr lang="en-CA" sz="1400" dirty="0">
                <a:solidFill>
                  <a:srgbClr val="8A2BE2"/>
                </a:solidFill>
                <a:effectLst/>
                <a:latin typeface="Lucida Console" panose="020B0609040504020204" pitchFamily="49" charset="0"/>
              </a:rPr>
              <a:t>--</a:t>
            </a:r>
            <a:r>
              <a:rPr lang="en-CA" sz="1400" dirty="0" err="1">
                <a:solidFill>
                  <a:srgbClr val="8A2BE2"/>
                </a:solidFill>
                <a:effectLst/>
                <a:latin typeface="Lucida Console" panose="020B0609040504020204" pitchFamily="49" charset="0"/>
              </a:rPr>
              <a:t>url</a:t>
            </a:r>
            <a:r>
              <a:rPr lang="en-CA" sz="1400" dirty="0">
                <a:solidFill>
                  <a:srgbClr val="000000"/>
                </a:solidFill>
                <a:effectLst/>
                <a:latin typeface="Lucida Console" panose="020B0609040504020204" pitchFamily="49" charset="0"/>
              </a:rPr>
              <a:t> </a:t>
            </a:r>
            <a:r>
              <a:rPr lang="en-CA" sz="1400" dirty="0">
                <a:solidFill>
                  <a:srgbClr val="8B0000"/>
                </a:solidFill>
                <a:effectLst/>
                <a:latin typeface="Lucida Console" panose="020B0609040504020204" pitchFamily="49" charset="0"/>
              </a:rPr>
              <a:t>"https://</a:t>
            </a:r>
            <a:r>
              <a:rPr lang="en-CA" sz="1400" dirty="0" err="1">
                <a:solidFill>
                  <a:srgbClr val="8B0000"/>
                </a:solidFill>
                <a:effectLst/>
                <a:latin typeface="Lucida Console" panose="020B0609040504020204" pitchFamily="49" charset="0"/>
              </a:rPr>
              <a:t>summit.velixo.com</a:t>
            </a:r>
            <a:r>
              <a:rPr lang="en-CA" sz="1400" dirty="0">
                <a:solidFill>
                  <a:srgbClr val="8B0000"/>
                </a:solidFill>
                <a:effectLst/>
                <a:latin typeface="Lucida Console" panose="020B0609040504020204" pitchFamily="49" charset="0"/>
              </a:rPr>
              <a:t>"</a:t>
            </a:r>
            <a:r>
              <a:rPr lang="en-CA" sz="1400" dirty="0">
                <a:solidFill>
                  <a:srgbClr val="000000"/>
                </a:solidFill>
                <a:effectLst/>
                <a:latin typeface="Lucida Console" panose="020B0609040504020204" pitchFamily="49" charset="0"/>
              </a:rPr>
              <a:t> </a:t>
            </a:r>
            <a:r>
              <a:rPr lang="en-CA" sz="1400" dirty="0">
                <a:solidFill>
                  <a:srgbClr val="8A2BE2"/>
                </a:solidFill>
                <a:effectLst/>
                <a:latin typeface="Lucida Console" panose="020B0609040504020204" pitchFamily="49" charset="0"/>
              </a:rPr>
              <a:t>--username</a:t>
            </a:r>
            <a:r>
              <a:rPr lang="en-CA" sz="1400" dirty="0">
                <a:solidFill>
                  <a:srgbClr val="000000"/>
                </a:solidFill>
                <a:effectLst/>
                <a:latin typeface="Lucida Console" panose="020B0609040504020204" pitchFamily="49" charset="0"/>
              </a:rPr>
              <a:t> </a:t>
            </a:r>
            <a:r>
              <a:rPr lang="en-CA" sz="1400" dirty="0" err="1">
                <a:solidFill>
                  <a:srgbClr val="8A2BE2"/>
                </a:solidFill>
                <a:effectLst/>
                <a:latin typeface="Lucida Console" panose="020B0609040504020204" pitchFamily="49" charset="0"/>
              </a:rPr>
              <a:t>mylogin</a:t>
            </a:r>
            <a:r>
              <a:rPr lang="en-CA" sz="1400" dirty="0">
                <a:solidFill>
                  <a:srgbClr val="000000"/>
                </a:solidFill>
                <a:effectLst/>
                <a:latin typeface="Lucida Console" panose="020B0609040504020204" pitchFamily="49" charset="0"/>
              </a:rPr>
              <a:t> </a:t>
            </a:r>
            <a:r>
              <a:rPr lang="en-CA" sz="1400" dirty="0">
                <a:solidFill>
                  <a:srgbClr val="8A2BE2"/>
                </a:solidFill>
                <a:effectLst/>
                <a:latin typeface="Lucida Console" panose="020B0609040504020204" pitchFamily="49" charset="0"/>
              </a:rPr>
              <a:t>--password</a:t>
            </a:r>
            <a:r>
              <a:rPr lang="en-CA" sz="1400" dirty="0">
                <a:solidFill>
                  <a:srgbClr val="000000"/>
                </a:solidFill>
                <a:effectLst/>
                <a:latin typeface="Lucida Console" panose="020B0609040504020204" pitchFamily="49" charset="0"/>
              </a:rPr>
              <a:t> </a:t>
            </a:r>
            <a:r>
              <a:rPr lang="en-CA" sz="1400" dirty="0" err="1">
                <a:solidFill>
                  <a:srgbClr val="8A2BE2"/>
                </a:solidFill>
                <a:latin typeface="Lucida Console" panose="020B0609040504020204" pitchFamily="49" charset="0"/>
              </a:rPr>
              <a:t>mypassword</a:t>
            </a:r>
            <a:r>
              <a:rPr lang="en-CA" sz="1400" dirty="0">
                <a:solidFill>
                  <a:srgbClr val="8A2BE2"/>
                </a:solidFill>
                <a:effectLst/>
                <a:latin typeface="Lucida Console" panose="020B0609040504020204" pitchFamily="49" charset="0"/>
              </a:rPr>
              <a:t> </a:t>
            </a:r>
            <a:endParaRPr lang="en-CA" sz="1400" dirty="0">
              <a:solidFill>
                <a:srgbClr val="8B0000"/>
              </a:solidFill>
              <a:effectLst/>
              <a:latin typeface="Lucida Console" panose="020B0609040504020204" pitchFamily="49" charset="0"/>
            </a:endParaRPr>
          </a:p>
          <a:p>
            <a:pPr marL="171450" indent="-171450">
              <a:buFont typeface="Arial" panose="020B0604020202020204" pitchFamily="34" charset="0"/>
              <a:buChar char="•"/>
            </a:pPr>
            <a:endParaRPr lang="en-US" sz="1400" dirty="0"/>
          </a:p>
        </p:txBody>
      </p:sp>
      <p:pic>
        <p:nvPicPr>
          <p:cNvPr id="5" name="Picture 4">
            <a:extLst>
              <a:ext uri="{FF2B5EF4-FFF2-40B4-BE49-F238E27FC236}">
                <a16:creationId xmlns:a16="http://schemas.microsoft.com/office/drawing/2014/main" id="{E88F4896-3B3E-0B40-A593-6E570B31A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421" y="289049"/>
            <a:ext cx="3484628" cy="3621998"/>
          </a:xfrm>
          <a:prstGeom prst="rect">
            <a:avLst/>
          </a:prstGeom>
        </p:spPr>
      </p:pic>
    </p:spTree>
    <p:extLst>
      <p:ext uri="{BB962C8B-B14F-4D97-AF65-F5344CB8AC3E}">
        <p14:creationId xmlns:p14="http://schemas.microsoft.com/office/powerpoint/2010/main" val="120082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4D0A48-98CB-8B43-8583-BC6A4744A663}"/>
              </a:ext>
            </a:extLst>
          </p:cNvPr>
          <p:cNvSpPr>
            <a:spLocks noGrp="1"/>
          </p:cNvSpPr>
          <p:nvPr>
            <p:ph sz="quarter" idx="13"/>
          </p:nvPr>
        </p:nvSpPr>
        <p:spPr/>
        <p:txBody>
          <a:bodyPr/>
          <a:lstStyle/>
          <a:p>
            <a:r>
              <a:rPr lang="en-US" b="1" dirty="0"/>
              <a:t>User Interface Tests (Acumatica Test SDK)</a:t>
            </a:r>
          </a:p>
        </p:txBody>
      </p:sp>
      <p:sp>
        <p:nvSpPr>
          <p:cNvPr id="2" name="Title 1">
            <a:extLst>
              <a:ext uri="{FF2B5EF4-FFF2-40B4-BE49-F238E27FC236}">
                <a16:creationId xmlns:a16="http://schemas.microsoft.com/office/drawing/2014/main" id="{172F72E8-0BCA-6E40-8922-86F91CF52475}"/>
              </a:ext>
            </a:extLst>
          </p:cNvPr>
          <p:cNvSpPr>
            <a:spLocks noGrp="1"/>
          </p:cNvSpPr>
          <p:nvPr>
            <p:ph type="title"/>
          </p:nvPr>
        </p:nvSpPr>
        <p:spPr/>
        <p:txBody>
          <a:bodyPr>
            <a:normAutofit/>
          </a:bodyPr>
          <a:lstStyle/>
          <a:p>
            <a:r>
              <a:rPr lang="en-US" dirty="0"/>
              <a:t>Testing - Taking Advantage of the Acumatica Testing Tools and Frameworks </a:t>
            </a:r>
          </a:p>
        </p:txBody>
      </p:sp>
      <p:sp>
        <p:nvSpPr>
          <p:cNvPr id="5" name="Content Placeholder 4">
            <a:extLst>
              <a:ext uri="{FF2B5EF4-FFF2-40B4-BE49-F238E27FC236}">
                <a16:creationId xmlns:a16="http://schemas.microsoft.com/office/drawing/2014/main" id="{984FA6D7-AAB2-694B-BF03-A67A55721161}"/>
              </a:ext>
            </a:extLst>
          </p:cNvPr>
          <p:cNvSpPr>
            <a:spLocks noGrp="1"/>
          </p:cNvSpPr>
          <p:nvPr>
            <p:ph sz="quarter" idx="14"/>
          </p:nvPr>
        </p:nvSpPr>
        <p:spPr/>
        <p:txBody>
          <a:bodyPr/>
          <a:lstStyle/>
          <a:p>
            <a:r>
              <a:rPr lang="en-US" b="1" dirty="0"/>
              <a:t>Unit Tests (</a:t>
            </a:r>
            <a:r>
              <a:rPr lang="en-US" b="1" dirty="0" err="1"/>
              <a:t>PX.Tests.Unit.dll</a:t>
            </a:r>
            <a:r>
              <a:rPr lang="en-US" b="1" dirty="0"/>
              <a:t>)</a:t>
            </a:r>
          </a:p>
        </p:txBody>
      </p:sp>
      <p:pic>
        <p:nvPicPr>
          <p:cNvPr id="9" name="Picture 8">
            <a:extLst>
              <a:ext uri="{FF2B5EF4-FFF2-40B4-BE49-F238E27FC236}">
                <a16:creationId xmlns:a16="http://schemas.microsoft.com/office/drawing/2014/main" id="{9BA43920-8CDE-1A43-B888-53495942C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5" y="1444766"/>
            <a:ext cx="3991708" cy="2505141"/>
          </a:xfrm>
          <a:prstGeom prst="rect">
            <a:avLst/>
          </a:prstGeom>
        </p:spPr>
      </p:pic>
      <p:pic>
        <p:nvPicPr>
          <p:cNvPr id="11" name="Picture 10">
            <a:extLst>
              <a:ext uri="{FF2B5EF4-FFF2-40B4-BE49-F238E27FC236}">
                <a16:creationId xmlns:a16="http://schemas.microsoft.com/office/drawing/2014/main" id="{11CE4EAB-D367-BF44-B933-FB900DE7E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465" y="1444766"/>
            <a:ext cx="4110503" cy="2505141"/>
          </a:xfrm>
          <a:prstGeom prst="rect">
            <a:avLst/>
          </a:prstGeom>
        </p:spPr>
      </p:pic>
      <p:cxnSp>
        <p:nvCxnSpPr>
          <p:cNvPr id="13" name="Straight Connector 12">
            <a:extLst>
              <a:ext uri="{FF2B5EF4-FFF2-40B4-BE49-F238E27FC236}">
                <a16:creationId xmlns:a16="http://schemas.microsoft.com/office/drawing/2014/main" id="{3A128E7B-12E8-1142-B7DD-F0BC85C68B85}"/>
              </a:ext>
            </a:extLst>
          </p:cNvPr>
          <p:cNvCxnSpPr/>
          <p:nvPr/>
        </p:nvCxnSpPr>
        <p:spPr>
          <a:xfrm>
            <a:off x="4422098" y="887805"/>
            <a:ext cx="0" cy="32369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222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F74E-2939-E64F-BF89-FAC3830EA4AF}"/>
              </a:ext>
            </a:extLst>
          </p:cNvPr>
          <p:cNvSpPr>
            <a:spLocks noGrp="1"/>
          </p:cNvSpPr>
          <p:nvPr>
            <p:ph type="title"/>
          </p:nvPr>
        </p:nvSpPr>
        <p:spPr/>
        <p:txBody>
          <a:bodyPr/>
          <a:lstStyle/>
          <a:p>
            <a:r>
              <a:rPr lang="en-US" dirty="0"/>
              <a:t>Putting it all Together – the Azure Pipeline YAML File</a:t>
            </a:r>
          </a:p>
        </p:txBody>
      </p:sp>
      <p:pic>
        <p:nvPicPr>
          <p:cNvPr id="7" name="Picture 6">
            <a:extLst>
              <a:ext uri="{FF2B5EF4-FFF2-40B4-BE49-F238E27FC236}">
                <a16:creationId xmlns:a16="http://schemas.microsoft.com/office/drawing/2014/main" id="{27808FEF-D077-DF4D-BC7B-753CA7A05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1" y="759428"/>
            <a:ext cx="6544922" cy="3994327"/>
          </a:xfrm>
          <a:prstGeom prst="rect">
            <a:avLst/>
          </a:prstGeom>
        </p:spPr>
      </p:pic>
    </p:spTree>
    <p:extLst>
      <p:ext uri="{BB962C8B-B14F-4D97-AF65-F5344CB8AC3E}">
        <p14:creationId xmlns:p14="http://schemas.microsoft.com/office/powerpoint/2010/main" val="64178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0B2B-C498-3143-B9C8-732A8F136B84}"/>
              </a:ext>
            </a:extLst>
          </p:cNvPr>
          <p:cNvSpPr>
            <a:spLocks noGrp="1"/>
          </p:cNvSpPr>
          <p:nvPr>
            <p:ph type="title"/>
          </p:nvPr>
        </p:nvSpPr>
        <p:spPr/>
        <p:txBody>
          <a:bodyPr/>
          <a:lstStyle/>
          <a:p>
            <a:r>
              <a:rPr lang="en-US" dirty="0"/>
              <a:t>Let’s Try it Out!</a:t>
            </a:r>
          </a:p>
        </p:txBody>
      </p:sp>
    </p:spTree>
    <p:extLst>
      <p:ext uri="{BB962C8B-B14F-4D97-AF65-F5344CB8AC3E}">
        <p14:creationId xmlns:p14="http://schemas.microsoft.com/office/powerpoint/2010/main" val="208236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BA18-A131-B249-9D13-15409B86F210}"/>
              </a:ext>
            </a:extLst>
          </p:cNvPr>
          <p:cNvSpPr>
            <a:spLocks noGrp="1"/>
          </p:cNvSpPr>
          <p:nvPr>
            <p:ph type="title"/>
          </p:nvPr>
        </p:nvSpPr>
        <p:spPr/>
        <p:txBody>
          <a:bodyPr/>
          <a:lstStyle/>
          <a:p>
            <a:r>
              <a:rPr lang="en-US" dirty="0"/>
              <a:t>Taking it to the Next Level - Continuous Deployment</a:t>
            </a:r>
          </a:p>
        </p:txBody>
      </p:sp>
      <p:pic>
        <p:nvPicPr>
          <p:cNvPr id="4" name="Content Placeholder 3">
            <a:extLst>
              <a:ext uri="{FF2B5EF4-FFF2-40B4-BE49-F238E27FC236}">
                <a16:creationId xmlns:a16="http://schemas.microsoft.com/office/drawing/2014/main" id="{7A431DAA-44C3-3B47-B83C-2714A3D36B4B}"/>
              </a:ext>
            </a:extLst>
          </p:cNvPr>
          <p:cNvPicPr>
            <a:picLocks noGrp="1" noChangeAspect="1"/>
          </p:cNvPicPr>
          <p:nvPr>
            <p:ph sz="quarter" idx="13"/>
          </p:nvPr>
        </p:nvPicPr>
        <p:blipFill>
          <a:blip r:embed="rId3"/>
          <a:stretch>
            <a:fillRect/>
          </a:stretch>
        </p:blipFill>
        <p:spPr>
          <a:xfrm>
            <a:off x="2070513" y="720649"/>
            <a:ext cx="5002974" cy="3702202"/>
          </a:xfrm>
        </p:spPr>
      </p:pic>
      <p:sp>
        <p:nvSpPr>
          <p:cNvPr id="9" name="TextBox 8">
            <a:extLst>
              <a:ext uri="{FF2B5EF4-FFF2-40B4-BE49-F238E27FC236}">
                <a16:creationId xmlns:a16="http://schemas.microsoft.com/office/drawing/2014/main" id="{20B63B90-21B0-404A-B16D-81CFE7679787}"/>
              </a:ext>
            </a:extLst>
          </p:cNvPr>
          <p:cNvSpPr txBox="1"/>
          <p:nvPr/>
        </p:nvSpPr>
        <p:spPr>
          <a:xfrm>
            <a:off x="5104151" y="4417039"/>
            <a:ext cx="4092315" cy="276999"/>
          </a:xfrm>
          <a:prstGeom prst="rect">
            <a:avLst/>
          </a:prstGeom>
          <a:noFill/>
        </p:spPr>
        <p:txBody>
          <a:bodyPr wrap="square" rtlCol="0">
            <a:spAutoFit/>
          </a:bodyPr>
          <a:lstStyle/>
          <a:p>
            <a:pPr algn="r"/>
            <a:r>
              <a:rPr lang="en-US" sz="600" dirty="0"/>
              <a:t>Source: </a:t>
            </a:r>
            <a:r>
              <a:rPr lang="en-CA" sz="600" b="0" i="0" u="none" strike="noStrike" dirty="0">
                <a:solidFill>
                  <a:srgbClr val="192844"/>
                </a:solidFill>
                <a:effectLst/>
                <a:latin typeface="Cera Pro"/>
              </a:rPr>
              <a:t>The Product Managers’ Guide to Continuous Delivery and DevOps</a:t>
            </a:r>
            <a:endParaRPr lang="en-US" sz="600" dirty="0">
              <a:solidFill>
                <a:srgbClr val="192844"/>
              </a:solidFill>
              <a:latin typeface="Cera Pro"/>
            </a:endParaRPr>
          </a:p>
          <a:p>
            <a:pPr algn="r"/>
            <a:r>
              <a:rPr lang="en-CA" sz="600" b="0" i="0" u="none" strike="noStrike" dirty="0">
                <a:solidFill>
                  <a:srgbClr val="192844"/>
                </a:solidFill>
                <a:effectLst/>
                <a:latin typeface="Cera Pro"/>
                <a:hlinkClick r:id="rId4"/>
              </a:rPr>
              <a:t>https://www.mindtheproduct.com/what-the-hell-are-ci-cd-and-devops-a-cheatsheet-for-the-rest-of-us/</a:t>
            </a:r>
            <a:endParaRPr lang="en-US" sz="600" b="0" i="0" u="none" strike="noStrike" dirty="0">
              <a:solidFill>
                <a:srgbClr val="192844"/>
              </a:solidFill>
              <a:effectLst/>
              <a:latin typeface="Cera Pro"/>
            </a:endParaRPr>
          </a:p>
        </p:txBody>
      </p:sp>
    </p:spTree>
    <p:extLst>
      <p:ext uri="{BB962C8B-B14F-4D97-AF65-F5344CB8AC3E}">
        <p14:creationId xmlns:p14="http://schemas.microsoft.com/office/powerpoint/2010/main" val="414008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holding a microphone&#10;&#10;Description automatically generated with medium confidence">
            <a:extLst>
              <a:ext uri="{FF2B5EF4-FFF2-40B4-BE49-F238E27FC236}">
                <a16:creationId xmlns:a16="http://schemas.microsoft.com/office/drawing/2014/main" id="{42B222A5-CE3C-734A-9CF8-2E6F0999F10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6" r="36"/>
          <a:stretch>
            <a:fillRect/>
          </a:stretch>
        </p:blipFill>
        <p:spPr/>
      </p:pic>
      <p:sp>
        <p:nvSpPr>
          <p:cNvPr id="4" name="Text Placeholder 3">
            <a:extLst>
              <a:ext uri="{FF2B5EF4-FFF2-40B4-BE49-F238E27FC236}">
                <a16:creationId xmlns:a16="http://schemas.microsoft.com/office/drawing/2014/main" id="{16CC8C96-4E57-4EA8-B552-B0733214A3B6}"/>
              </a:ext>
            </a:extLst>
          </p:cNvPr>
          <p:cNvSpPr>
            <a:spLocks noGrp="1"/>
          </p:cNvSpPr>
          <p:nvPr>
            <p:ph type="body" sz="quarter" idx="10"/>
          </p:nvPr>
        </p:nvSpPr>
        <p:spPr>
          <a:xfrm>
            <a:off x="2581664" y="2973331"/>
            <a:ext cx="3980672" cy="273440"/>
          </a:xfrm>
        </p:spPr>
        <p:txBody>
          <a:bodyPr/>
          <a:lstStyle/>
          <a:p>
            <a:r>
              <a:rPr lang="en-US" dirty="0"/>
              <a:t>Gabriel Michaud</a:t>
            </a:r>
          </a:p>
        </p:txBody>
      </p:sp>
      <p:sp>
        <p:nvSpPr>
          <p:cNvPr id="5" name="Text Placeholder 4">
            <a:extLst>
              <a:ext uri="{FF2B5EF4-FFF2-40B4-BE49-F238E27FC236}">
                <a16:creationId xmlns:a16="http://schemas.microsoft.com/office/drawing/2014/main" id="{F8EC9953-C63D-489A-9BFB-1FF5F3142AC6}"/>
              </a:ext>
            </a:extLst>
          </p:cNvPr>
          <p:cNvSpPr>
            <a:spLocks noGrp="1"/>
          </p:cNvSpPr>
          <p:nvPr>
            <p:ph type="body" sz="quarter" idx="13"/>
          </p:nvPr>
        </p:nvSpPr>
        <p:spPr>
          <a:xfrm>
            <a:off x="2976952" y="3285027"/>
            <a:ext cx="3190097" cy="261435"/>
          </a:xfrm>
        </p:spPr>
        <p:txBody>
          <a:bodyPr/>
          <a:lstStyle/>
          <a:p>
            <a:r>
              <a:rPr lang="en-US" dirty="0"/>
              <a:t>Founder</a:t>
            </a:r>
          </a:p>
        </p:txBody>
      </p:sp>
      <p:pic>
        <p:nvPicPr>
          <p:cNvPr id="13" name="Picture 12" descr="Icon&#10;&#10;Description automatically generated">
            <a:extLst>
              <a:ext uri="{FF2B5EF4-FFF2-40B4-BE49-F238E27FC236}">
                <a16:creationId xmlns:a16="http://schemas.microsoft.com/office/drawing/2014/main" id="{947DB438-9175-3A4E-A060-081F5A30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320" y="3812167"/>
            <a:ext cx="1343359" cy="394053"/>
          </a:xfrm>
          <a:prstGeom prst="rect">
            <a:avLst/>
          </a:prstGeom>
        </p:spPr>
      </p:pic>
    </p:spTree>
    <p:extLst>
      <p:ext uri="{BB962C8B-B14F-4D97-AF65-F5344CB8AC3E}">
        <p14:creationId xmlns:p14="http://schemas.microsoft.com/office/powerpoint/2010/main" val="103034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0668-DCA6-8C40-9CDA-FF3134684B65}"/>
              </a:ext>
            </a:extLst>
          </p:cNvPr>
          <p:cNvSpPr>
            <a:spLocks noGrp="1"/>
          </p:cNvSpPr>
          <p:nvPr>
            <p:ph type="title"/>
          </p:nvPr>
        </p:nvSpPr>
        <p:spPr/>
        <p:txBody>
          <a:bodyPr/>
          <a:lstStyle/>
          <a:p>
            <a:r>
              <a:rPr lang="en-US" dirty="0"/>
              <a:t>Azure Release Pipelines</a:t>
            </a:r>
          </a:p>
        </p:txBody>
      </p:sp>
      <p:pic>
        <p:nvPicPr>
          <p:cNvPr id="4" name="Content Placeholder 3">
            <a:extLst>
              <a:ext uri="{FF2B5EF4-FFF2-40B4-BE49-F238E27FC236}">
                <a16:creationId xmlns:a16="http://schemas.microsoft.com/office/drawing/2014/main" id="{67659F97-EDFE-DF40-831F-A266ACDFDDA4}"/>
              </a:ext>
            </a:extLst>
          </p:cNvPr>
          <p:cNvPicPr>
            <a:picLocks noGrp="1" noChangeAspect="1"/>
          </p:cNvPicPr>
          <p:nvPr>
            <p:ph sz="quarter" idx="13"/>
          </p:nvPr>
        </p:nvPicPr>
        <p:blipFill>
          <a:blip r:embed="rId3"/>
          <a:stretch>
            <a:fillRect/>
          </a:stretch>
        </p:blipFill>
        <p:spPr>
          <a:xfrm>
            <a:off x="371975" y="926306"/>
            <a:ext cx="4760034" cy="3290888"/>
          </a:xfrm>
        </p:spPr>
      </p:pic>
      <p:pic>
        <p:nvPicPr>
          <p:cNvPr id="5" name="Picture 4">
            <a:extLst>
              <a:ext uri="{FF2B5EF4-FFF2-40B4-BE49-F238E27FC236}">
                <a16:creationId xmlns:a16="http://schemas.microsoft.com/office/drawing/2014/main" id="{F8B12AB1-CEAD-4645-86F2-2688DB208549}"/>
              </a:ext>
            </a:extLst>
          </p:cNvPr>
          <p:cNvPicPr>
            <a:picLocks noChangeAspect="1"/>
          </p:cNvPicPr>
          <p:nvPr/>
        </p:nvPicPr>
        <p:blipFill>
          <a:blip r:embed="rId4"/>
          <a:stretch>
            <a:fillRect/>
          </a:stretch>
        </p:blipFill>
        <p:spPr>
          <a:xfrm>
            <a:off x="5368886" y="926306"/>
            <a:ext cx="3667970" cy="3290888"/>
          </a:xfrm>
          <a:prstGeom prst="rect">
            <a:avLst/>
          </a:prstGeom>
        </p:spPr>
      </p:pic>
    </p:spTree>
    <p:extLst>
      <p:ext uri="{BB962C8B-B14F-4D97-AF65-F5344CB8AC3E}">
        <p14:creationId xmlns:p14="http://schemas.microsoft.com/office/powerpoint/2010/main" val="3228489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8402B-98A8-BF42-8649-5BA66A3340CE}"/>
              </a:ext>
            </a:extLst>
          </p:cNvPr>
          <p:cNvSpPr>
            <a:spLocks noGrp="1"/>
          </p:cNvSpPr>
          <p:nvPr>
            <p:ph type="title"/>
          </p:nvPr>
        </p:nvSpPr>
        <p:spPr/>
        <p:txBody>
          <a:bodyPr/>
          <a:lstStyle/>
          <a:p>
            <a:r>
              <a:rPr lang="en-US" dirty="0"/>
              <a:t>Reference</a:t>
            </a:r>
          </a:p>
        </p:txBody>
      </p:sp>
      <p:sp>
        <p:nvSpPr>
          <p:cNvPr id="4" name="Content Placeholder 3">
            <a:extLst>
              <a:ext uri="{FF2B5EF4-FFF2-40B4-BE49-F238E27FC236}">
                <a16:creationId xmlns:a16="http://schemas.microsoft.com/office/drawing/2014/main" id="{D0D56FE0-8238-F440-84C9-7655EA2D8F2D}"/>
              </a:ext>
            </a:extLst>
          </p:cNvPr>
          <p:cNvSpPr>
            <a:spLocks noGrp="1"/>
          </p:cNvSpPr>
          <p:nvPr>
            <p:ph sz="quarter" idx="13"/>
          </p:nvPr>
        </p:nvSpPr>
        <p:spPr/>
        <p:txBody>
          <a:bodyPr/>
          <a:lstStyle/>
          <a:p>
            <a:pPr marL="171450" indent="-171450">
              <a:buFont typeface="Arial" panose="020B0604020202020204" pitchFamily="34" charset="0"/>
              <a:buChar char="•"/>
            </a:pPr>
            <a:r>
              <a:rPr lang="en-US" sz="1400" dirty="0"/>
              <a:t>The Product Manager’s Guide to Continuous Delivery and DevOps</a:t>
            </a:r>
            <a:br>
              <a:rPr lang="en-US" sz="1400" dirty="0"/>
            </a:br>
            <a:r>
              <a:rPr lang="en-US" sz="1400" dirty="0">
                <a:hlinkClick r:id="rId3"/>
              </a:rPr>
              <a:t>mindtheproduct.com/what-the-hell-are-ci-cd-and-devops-a-cheatsheet-for-the-rest-of-us/</a:t>
            </a:r>
            <a:endParaRPr lang="en-US" sz="1400" dirty="0"/>
          </a:p>
          <a:p>
            <a:pPr marL="171450" indent="-171450">
              <a:buFont typeface="Arial" panose="020B0604020202020204" pitchFamily="34" charset="0"/>
              <a:buChar char="•"/>
            </a:pPr>
            <a:r>
              <a:rPr lang="en-US" sz="1400" dirty="0"/>
              <a:t>Deploy an Azure Pipelines Agent on Windows</a:t>
            </a:r>
            <a:br>
              <a:rPr lang="en-US" sz="1400" dirty="0"/>
            </a:br>
            <a:r>
              <a:rPr lang="en-US" sz="1400" dirty="0">
                <a:hlinkClick r:id="rId4"/>
              </a:rPr>
              <a:t>docs.microsoft.com/en-us/azure/devops/pipelines/agents/v2-windows?view=azure-devops</a:t>
            </a:r>
            <a:endParaRPr lang="en-US" sz="1400" dirty="0"/>
          </a:p>
          <a:p>
            <a:pPr marL="171450" indent="-171450">
              <a:buFont typeface="Arial" panose="020B0604020202020204" pitchFamily="34" charset="0"/>
              <a:buChar char="•"/>
            </a:pPr>
            <a:r>
              <a:rPr lang="en-US" sz="1400" dirty="0"/>
              <a:t>Getting Started with Acumatica Test SDK (VLOG by Robert Waite, Acumatica MVP)</a:t>
            </a:r>
            <a:br>
              <a:rPr lang="en-US" sz="1400" dirty="0"/>
            </a:br>
            <a:r>
              <a:rPr lang="en-US" sz="1400" dirty="0">
                <a:hlinkClick r:id="rId5"/>
              </a:rPr>
              <a:t>youtube.com/watch?v=LiqTwe_Zhgk</a:t>
            </a:r>
            <a:endParaRPr lang="en-US" sz="1400" dirty="0"/>
          </a:p>
          <a:p>
            <a:pPr marL="171450" indent="-171450">
              <a:buFont typeface="Arial" panose="020B0604020202020204" pitchFamily="34" charset="0"/>
              <a:buChar char="•"/>
            </a:pPr>
            <a:r>
              <a:rPr lang="en-US" sz="1400" dirty="0"/>
              <a:t>GitHub repository used in this session: </a:t>
            </a:r>
            <a:r>
              <a:rPr lang="en-US" sz="1400" u="sng" dirty="0">
                <a:hlinkClick r:id="rId6"/>
              </a:rPr>
              <a:t>github.com/VelixoSolutions/AcumaticaCIDemo/</a:t>
            </a:r>
            <a:endParaRPr lang="en-US" sz="1400" u="sng" dirty="0"/>
          </a:p>
          <a:p>
            <a:pPr marL="171450" indent="-171450">
              <a:buFont typeface="Arial" panose="020B0604020202020204" pitchFamily="34" charset="0"/>
              <a:buChar char="•"/>
            </a:pPr>
            <a:r>
              <a:rPr lang="en-US" sz="1400" dirty="0"/>
              <a:t>T280 DEVELOPMENT: TESTING BUSINESS LOGIC WITH THE ACUMATICA UNIT TEST FRAMEWORK 2021 R2</a:t>
            </a:r>
            <a:br>
              <a:rPr lang="en-US" sz="1400" dirty="0"/>
            </a:br>
            <a:r>
              <a:rPr lang="en-US" sz="1400" dirty="0">
                <a:hlinkClick r:id="rId7"/>
              </a:rPr>
              <a:t>openuni.acumatica.com/courses/development/t280-development-testing-business-logic/</a:t>
            </a:r>
            <a:endParaRPr lang="en-US" sz="1400" dirty="0"/>
          </a:p>
        </p:txBody>
      </p:sp>
    </p:spTree>
    <p:extLst>
      <p:ext uri="{BB962C8B-B14F-4D97-AF65-F5344CB8AC3E}">
        <p14:creationId xmlns:p14="http://schemas.microsoft.com/office/powerpoint/2010/main" val="216235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125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CFC2-17CF-644F-B2B5-EBDD37CF45C8}"/>
              </a:ext>
            </a:extLst>
          </p:cNvPr>
          <p:cNvSpPr>
            <a:spLocks noGrp="1"/>
          </p:cNvSpPr>
          <p:nvPr>
            <p:ph type="title"/>
          </p:nvPr>
        </p:nvSpPr>
        <p:spPr>
          <a:xfrm>
            <a:off x="309088" y="241499"/>
            <a:ext cx="8508074" cy="564356"/>
          </a:xfrm>
        </p:spPr>
        <p:txBody>
          <a:bodyPr>
            <a:normAutofit/>
          </a:bodyPr>
          <a:lstStyle/>
          <a:p>
            <a:r>
              <a:rPr lang="en-US" dirty="0"/>
              <a:t>Don’t Miss my Other Breakout Session!</a:t>
            </a:r>
          </a:p>
        </p:txBody>
      </p:sp>
      <p:pic>
        <p:nvPicPr>
          <p:cNvPr id="5" name="Picture 4">
            <a:extLst>
              <a:ext uri="{FF2B5EF4-FFF2-40B4-BE49-F238E27FC236}">
                <a16:creationId xmlns:a16="http://schemas.microsoft.com/office/drawing/2014/main" id="{F0111801-A6ED-944F-A5BE-3EDDB393B283}"/>
              </a:ext>
            </a:extLst>
          </p:cNvPr>
          <p:cNvPicPr>
            <a:picLocks noChangeAspect="1"/>
          </p:cNvPicPr>
          <p:nvPr/>
        </p:nvPicPr>
        <p:blipFill>
          <a:blip r:embed="rId2"/>
          <a:stretch>
            <a:fillRect/>
          </a:stretch>
        </p:blipFill>
        <p:spPr>
          <a:xfrm>
            <a:off x="6370820" y="676213"/>
            <a:ext cx="2533337" cy="2026669"/>
          </a:xfrm>
          <a:prstGeom prst="rect">
            <a:avLst/>
          </a:prstGeom>
        </p:spPr>
      </p:pic>
      <p:sp>
        <p:nvSpPr>
          <p:cNvPr id="6" name="TextBox 5">
            <a:extLst>
              <a:ext uri="{FF2B5EF4-FFF2-40B4-BE49-F238E27FC236}">
                <a16:creationId xmlns:a16="http://schemas.microsoft.com/office/drawing/2014/main" id="{A9378535-8D20-2747-B50A-D8BE6B0ACCD6}"/>
              </a:ext>
            </a:extLst>
          </p:cNvPr>
          <p:cNvSpPr txBox="1"/>
          <p:nvPr/>
        </p:nvSpPr>
        <p:spPr>
          <a:xfrm>
            <a:off x="309088" y="878979"/>
            <a:ext cx="7092438" cy="1569660"/>
          </a:xfrm>
          <a:prstGeom prst="rect">
            <a:avLst/>
          </a:prstGeom>
          <a:noFill/>
        </p:spPr>
        <p:txBody>
          <a:bodyPr wrap="square" rtlCol="0">
            <a:spAutoFit/>
          </a:bodyPr>
          <a:lstStyle/>
          <a:p>
            <a:r>
              <a:rPr lang="en-CA" sz="1600" b="1" dirty="0">
                <a:solidFill>
                  <a:schemeClr val="bg2"/>
                </a:solidFill>
                <a:latin typeface="Arial" panose="020B0604020202020204" pitchFamily="34" charset="0"/>
              </a:rPr>
              <a:t>What: </a:t>
            </a:r>
            <a:r>
              <a:rPr lang="en-CA" sz="1600" dirty="0">
                <a:solidFill>
                  <a:srgbClr val="000000"/>
                </a:solidFill>
                <a:latin typeface="Arial" panose="020B0604020202020204" pitchFamily="34" charset="0"/>
              </a:rPr>
              <a:t>Making Magic with Excel and Acumatica - Featuring Mentalist/Magician Joe </a:t>
            </a:r>
            <a:r>
              <a:rPr lang="en-CA" sz="1600" dirty="0" err="1">
                <a:solidFill>
                  <a:srgbClr val="000000"/>
                </a:solidFill>
                <a:latin typeface="Arial" panose="020B0604020202020204" pitchFamily="34" charset="0"/>
              </a:rPr>
              <a:t>Skilton</a:t>
            </a:r>
            <a:endParaRPr lang="en-CA" sz="1600" dirty="0">
              <a:solidFill>
                <a:srgbClr val="000000"/>
              </a:solidFill>
              <a:latin typeface="Arial" panose="020B0604020202020204" pitchFamily="34" charset="0"/>
            </a:endParaRPr>
          </a:p>
          <a:p>
            <a:endParaRPr lang="en-CA" sz="1600" dirty="0">
              <a:solidFill>
                <a:schemeClr val="bg2"/>
              </a:solidFill>
              <a:latin typeface="Arial" panose="020B0604020202020204" pitchFamily="34" charset="0"/>
            </a:endParaRPr>
          </a:p>
          <a:p>
            <a:r>
              <a:rPr lang="en-CA" sz="1600" b="1" dirty="0">
                <a:solidFill>
                  <a:schemeClr val="bg2"/>
                </a:solidFill>
                <a:latin typeface="Arial" panose="020B0604020202020204" pitchFamily="34" charset="0"/>
              </a:rPr>
              <a:t>When:</a:t>
            </a:r>
            <a:r>
              <a:rPr lang="en-CA" sz="1600" dirty="0">
                <a:solidFill>
                  <a:schemeClr val="bg2"/>
                </a:solidFill>
                <a:latin typeface="Arial" panose="020B0604020202020204" pitchFamily="34" charset="0"/>
              </a:rPr>
              <a:t> </a:t>
            </a:r>
            <a:r>
              <a:rPr lang="en-CA" sz="1600" dirty="0">
                <a:solidFill>
                  <a:srgbClr val="000000"/>
                </a:solidFill>
                <a:latin typeface="Arial" panose="020B0604020202020204" pitchFamily="34" charset="0"/>
              </a:rPr>
              <a:t>Tuesday 2:15 PM</a:t>
            </a:r>
          </a:p>
          <a:p>
            <a:endParaRPr lang="en-CA" sz="1600" b="1" dirty="0">
              <a:solidFill>
                <a:srgbClr val="000000"/>
              </a:solidFill>
              <a:latin typeface="Arial" panose="020B0604020202020204" pitchFamily="34" charset="0"/>
            </a:endParaRPr>
          </a:p>
          <a:p>
            <a:r>
              <a:rPr lang="en-CA" sz="1600" b="1" dirty="0">
                <a:solidFill>
                  <a:schemeClr val="bg2"/>
                </a:solidFill>
                <a:latin typeface="Arial" panose="020B0604020202020204" pitchFamily="34" charset="0"/>
              </a:rPr>
              <a:t>Where: </a:t>
            </a:r>
            <a:r>
              <a:rPr lang="en-CA" sz="1600" dirty="0" err="1">
                <a:solidFill>
                  <a:srgbClr val="000000"/>
                </a:solidFill>
                <a:latin typeface="Arial" panose="020B0604020202020204" pitchFamily="34" charset="0"/>
              </a:rPr>
              <a:t>Fleurie</a:t>
            </a:r>
            <a:r>
              <a:rPr lang="en-CA" sz="1600" dirty="0">
                <a:solidFill>
                  <a:srgbClr val="000000"/>
                </a:solidFill>
                <a:latin typeface="Arial" panose="020B0604020202020204" pitchFamily="34" charset="0"/>
              </a:rPr>
              <a:t> Room</a:t>
            </a:r>
          </a:p>
        </p:txBody>
      </p:sp>
      <p:sp>
        <p:nvSpPr>
          <p:cNvPr id="9" name="TextBox 8">
            <a:extLst>
              <a:ext uri="{FF2B5EF4-FFF2-40B4-BE49-F238E27FC236}">
                <a16:creationId xmlns:a16="http://schemas.microsoft.com/office/drawing/2014/main" id="{F56B5CA1-B9BB-7048-A8A4-4787A31A859F}"/>
              </a:ext>
            </a:extLst>
          </p:cNvPr>
          <p:cNvSpPr txBox="1"/>
          <p:nvPr/>
        </p:nvSpPr>
        <p:spPr>
          <a:xfrm>
            <a:off x="509665" y="2665819"/>
            <a:ext cx="8394492" cy="1631216"/>
          </a:xfrm>
          <a:prstGeom prst="rect">
            <a:avLst/>
          </a:prstGeom>
          <a:noFill/>
        </p:spPr>
        <p:txBody>
          <a:bodyPr wrap="square">
            <a:spAutoFit/>
          </a:bodyPr>
          <a:lstStyle/>
          <a:p>
            <a:pPr algn="ctr"/>
            <a:endParaRPr lang="en-CA" sz="2000" b="0" i="0" u="none" strike="noStrike" dirty="0">
              <a:solidFill>
                <a:srgbClr val="000000"/>
              </a:solidFill>
              <a:effectLst/>
              <a:latin typeface="Arial" panose="020B0604020202020204" pitchFamily="34" charset="0"/>
            </a:endParaRPr>
          </a:p>
          <a:p>
            <a:pPr algn="ctr"/>
            <a:r>
              <a:rPr lang="en-CA" sz="2000" b="0" i="1" u="none" strike="noStrike" dirty="0">
                <a:solidFill>
                  <a:srgbClr val="000000"/>
                </a:solidFill>
                <a:effectLst/>
                <a:latin typeface="Arial" panose="020B0604020202020204" pitchFamily="34" charset="0"/>
              </a:rPr>
              <a:t>With over one billion users, Excel is likely part of your daily arsenal. In this session, you will learn the secrets of Velixo, the leading Excel-based reporting solution for Acumatica. You, too, can become an Excel magician—and learn a real magic trick along the way.</a:t>
            </a:r>
            <a:endParaRPr lang="en-US" sz="2000" i="1" dirty="0"/>
          </a:p>
        </p:txBody>
      </p:sp>
      <p:pic>
        <p:nvPicPr>
          <p:cNvPr id="18" name="Picture 17">
            <a:extLst>
              <a:ext uri="{FF2B5EF4-FFF2-40B4-BE49-F238E27FC236}">
                <a16:creationId xmlns:a16="http://schemas.microsoft.com/office/drawing/2014/main" id="{DA9F8E31-6C26-E748-9F88-2F521C1B23A9}"/>
              </a:ext>
            </a:extLst>
          </p:cNvPr>
          <p:cNvPicPr>
            <a:picLocks noChangeAspect="1"/>
          </p:cNvPicPr>
          <p:nvPr/>
        </p:nvPicPr>
        <p:blipFill>
          <a:blip r:embed="rId3"/>
          <a:stretch>
            <a:fillRect/>
          </a:stretch>
        </p:blipFill>
        <p:spPr>
          <a:xfrm>
            <a:off x="5936761" y="443604"/>
            <a:ext cx="868117" cy="805721"/>
          </a:xfrm>
          <a:prstGeom prst="rect">
            <a:avLst/>
          </a:prstGeom>
        </p:spPr>
      </p:pic>
    </p:spTree>
    <p:extLst>
      <p:ext uri="{BB962C8B-B14F-4D97-AF65-F5344CB8AC3E}">
        <p14:creationId xmlns:p14="http://schemas.microsoft.com/office/powerpoint/2010/main" val="3886710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70A773-8FA4-4124-8D38-43EAA3E92D28}"/>
              </a:ext>
            </a:extLst>
          </p:cNvPr>
          <p:cNvSpPr>
            <a:spLocks noGrp="1"/>
          </p:cNvSpPr>
          <p:nvPr>
            <p:ph type="body" sz="quarter" idx="10"/>
          </p:nvPr>
        </p:nvSpPr>
        <p:spPr/>
        <p:txBody>
          <a:bodyPr/>
          <a:lstStyle/>
          <a:p>
            <a:r>
              <a:rPr lang="en-US" dirty="0"/>
              <a:t>Gabriel Michaud</a:t>
            </a:r>
          </a:p>
        </p:txBody>
      </p:sp>
      <p:sp>
        <p:nvSpPr>
          <p:cNvPr id="3" name="Text Placeholder 2">
            <a:extLst>
              <a:ext uri="{FF2B5EF4-FFF2-40B4-BE49-F238E27FC236}">
                <a16:creationId xmlns:a16="http://schemas.microsoft.com/office/drawing/2014/main" id="{D441D536-71EF-4DD9-8846-54B2242EA7A9}"/>
              </a:ext>
            </a:extLst>
          </p:cNvPr>
          <p:cNvSpPr>
            <a:spLocks noGrp="1"/>
          </p:cNvSpPr>
          <p:nvPr>
            <p:ph type="body" sz="quarter" idx="13"/>
          </p:nvPr>
        </p:nvSpPr>
        <p:spPr/>
        <p:txBody>
          <a:bodyPr/>
          <a:lstStyle/>
          <a:p>
            <a:pPr>
              <a:spcBef>
                <a:spcPts val="200"/>
              </a:spcBef>
            </a:pPr>
            <a:r>
              <a:rPr lang="en-US" dirty="0">
                <a:hlinkClick r:id="rId2"/>
              </a:rPr>
              <a:t>gabriel@velixo.com</a:t>
            </a:r>
            <a:endParaRPr lang="en-US" dirty="0"/>
          </a:p>
          <a:p>
            <a:pPr>
              <a:spcBef>
                <a:spcPts val="200"/>
              </a:spcBef>
            </a:pPr>
            <a:r>
              <a:rPr lang="en-US" dirty="0"/>
              <a:t>@</a:t>
            </a:r>
            <a:r>
              <a:rPr lang="en-US" dirty="0" err="1"/>
              <a:t>gabrielmichaud</a:t>
            </a:r>
            <a:endParaRPr lang="en-US" dirty="0"/>
          </a:p>
          <a:p>
            <a:pPr>
              <a:spcBef>
                <a:spcPts val="200"/>
              </a:spcBef>
            </a:pPr>
            <a:endParaRPr lang="en-US" dirty="0"/>
          </a:p>
          <a:p>
            <a:pPr>
              <a:spcBef>
                <a:spcPts val="200"/>
              </a:spcBef>
            </a:pPr>
            <a:endParaRPr lang="en-US" dirty="0"/>
          </a:p>
        </p:txBody>
      </p:sp>
    </p:spTree>
    <p:extLst>
      <p:ext uri="{BB962C8B-B14F-4D97-AF65-F5344CB8AC3E}">
        <p14:creationId xmlns:p14="http://schemas.microsoft.com/office/powerpoint/2010/main" val="326670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C7957C-F00F-4139-8274-A552BE5214B5}"/>
              </a:ext>
            </a:extLst>
          </p:cNvPr>
          <p:cNvSpPr/>
          <p:nvPr/>
        </p:nvSpPr>
        <p:spPr>
          <a:xfrm>
            <a:off x="0" y="2409826"/>
            <a:ext cx="9144000" cy="2733674"/>
          </a:xfrm>
          <a:prstGeom prst="rect">
            <a:avLst/>
          </a:prstGeom>
          <a:solidFill>
            <a:srgbClr val="13659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D" sz="1013"/>
          </a:p>
        </p:txBody>
      </p:sp>
      <p:grpSp>
        <p:nvGrpSpPr>
          <p:cNvPr id="4" name="Group 3">
            <a:extLst>
              <a:ext uri="{FF2B5EF4-FFF2-40B4-BE49-F238E27FC236}">
                <a16:creationId xmlns:a16="http://schemas.microsoft.com/office/drawing/2014/main" id="{217B4FA0-535F-4D18-A893-44C4D53E3974}"/>
              </a:ext>
            </a:extLst>
          </p:cNvPr>
          <p:cNvGrpSpPr/>
          <p:nvPr/>
        </p:nvGrpSpPr>
        <p:grpSpPr>
          <a:xfrm>
            <a:off x="457200" y="667840"/>
            <a:ext cx="2171324" cy="1424307"/>
            <a:chOff x="609600" y="541691"/>
            <a:chExt cx="2895098" cy="1899076"/>
          </a:xfrm>
        </p:grpSpPr>
        <p:sp>
          <p:nvSpPr>
            <p:cNvPr id="5" name="Title 1">
              <a:extLst>
                <a:ext uri="{FF2B5EF4-FFF2-40B4-BE49-F238E27FC236}">
                  <a16:creationId xmlns:a16="http://schemas.microsoft.com/office/drawing/2014/main" id="{62C19D67-3A18-4CA8-81DB-0C3275C1A3CA}"/>
                </a:ext>
              </a:extLst>
            </p:cNvPr>
            <p:cNvSpPr txBox="1">
              <a:spLocks/>
            </p:cNvSpPr>
            <p:nvPr/>
          </p:nvSpPr>
          <p:spPr>
            <a:xfrm>
              <a:off x="609600" y="1529644"/>
              <a:ext cx="2895098" cy="307776"/>
            </a:xfrm>
            <a:prstGeom prst="rect">
              <a:avLst/>
            </a:prstGeom>
          </p:spPr>
          <p:txBody>
            <a:bodyPr vert="horz" wrap="square" lIns="0" tIns="0" rIns="0" bIns="0" rtlCol="0" anchor="b">
              <a:sp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dirty="0">
                  <a:solidFill>
                    <a:schemeClr val="tx1">
                      <a:lumMod val="75000"/>
                      <a:lumOff val="25000"/>
                    </a:schemeClr>
                  </a:solidFill>
                </a:rPr>
                <a:t>Excel-based reporting for</a:t>
              </a:r>
            </a:p>
          </p:txBody>
        </p:sp>
        <p:pic>
          <p:nvPicPr>
            <p:cNvPr id="6" name="Picture 5">
              <a:extLst>
                <a:ext uri="{FF2B5EF4-FFF2-40B4-BE49-F238E27FC236}">
                  <a16:creationId xmlns:a16="http://schemas.microsoft.com/office/drawing/2014/main" id="{87CEE652-9595-4DDB-A64F-B13666710788}"/>
                </a:ext>
              </a:extLst>
            </p:cNvPr>
            <p:cNvPicPr>
              <a:picLocks noChangeAspect="1"/>
            </p:cNvPicPr>
            <p:nvPr/>
          </p:nvPicPr>
          <p:blipFill>
            <a:blip r:embed="rId3"/>
            <a:stretch>
              <a:fillRect/>
            </a:stretch>
          </p:blipFill>
          <p:spPr>
            <a:xfrm>
              <a:off x="609600" y="541691"/>
              <a:ext cx="2895098" cy="847017"/>
            </a:xfrm>
            <a:prstGeom prst="rect">
              <a:avLst/>
            </a:prstGeom>
          </p:spPr>
        </p:pic>
        <p:pic>
          <p:nvPicPr>
            <p:cNvPr id="7" name="Picture 6">
              <a:extLst>
                <a:ext uri="{FF2B5EF4-FFF2-40B4-BE49-F238E27FC236}">
                  <a16:creationId xmlns:a16="http://schemas.microsoft.com/office/drawing/2014/main" id="{F46E8FAF-CD16-4A7D-AFD3-E8143A05BB7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 b="36111"/>
            <a:stretch/>
          </p:blipFill>
          <p:spPr>
            <a:xfrm>
              <a:off x="609600" y="1978356"/>
              <a:ext cx="2895098" cy="462411"/>
            </a:xfrm>
            <a:prstGeom prst="rect">
              <a:avLst/>
            </a:prstGeom>
          </p:spPr>
        </p:pic>
      </p:grpSp>
      <p:cxnSp>
        <p:nvCxnSpPr>
          <p:cNvPr id="21" name="Straight Connector 20">
            <a:extLst>
              <a:ext uri="{FF2B5EF4-FFF2-40B4-BE49-F238E27FC236}">
                <a16:creationId xmlns:a16="http://schemas.microsoft.com/office/drawing/2014/main" id="{A863A95B-50C4-4422-A6A9-1EE7D2D98170}"/>
              </a:ext>
            </a:extLst>
          </p:cNvPr>
          <p:cNvCxnSpPr>
            <a:cxnSpLocks/>
          </p:cNvCxnSpPr>
          <p:nvPr/>
        </p:nvCxnSpPr>
        <p:spPr>
          <a:xfrm>
            <a:off x="2868333" y="570528"/>
            <a:ext cx="0" cy="1618931"/>
          </a:xfrm>
          <a:prstGeom prst="line">
            <a:avLst/>
          </a:prstGeom>
          <a:ln>
            <a:solidFill>
              <a:srgbClr val="FFCF00"/>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89C178A-AAA0-4609-98C7-ED1E72F76903}"/>
              </a:ext>
            </a:extLst>
          </p:cNvPr>
          <p:cNvGrpSpPr/>
          <p:nvPr/>
        </p:nvGrpSpPr>
        <p:grpSpPr>
          <a:xfrm>
            <a:off x="457200" y="3123770"/>
            <a:ext cx="1414463" cy="598751"/>
            <a:chOff x="609600" y="4738326"/>
            <a:chExt cx="1943100" cy="798334"/>
          </a:xfrm>
        </p:grpSpPr>
        <p:sp>
          <p:nvSpPr>
            <p:cNvPr id="71" name="TextBox 70">
              <a:extLst>
                <a:ext uri="{FF2B5EF4-FFF2-40B4-BE49-F238E27FC236}">
                  <a16:creationId xmlns:a16="http://schemas.microsoft.com/office/drawing/2014/main" id="{3B057B90-E1D7-43C3-939A-8AF698F2C548}"/>
                </a:ext>
              </a:extLst>
            </p:cNvPr>
            <p:cNvSpPr txBox="1"/>
            <p:nvPr/>
          </p:nvSpPr>
          <p:spPr>
            <a:xfrm>
              <a:off x="609600" y="4738326"/>
              <a:ext cx="1943100" cy="307776"/>
            </a:xfrm>
            <a:prstGeom prst="rect">
              <a:avLst/>
            </a:prstGeom>
            <a:noFill/>
          </p:spPr>
          <p:txBody>
            <a:bodyPr wrap="square" lIns="0" tIns="0" rIns="0" bIns="0" rtlCol="0">
              <a:spAutoFit/>
            </a:bodyPr>
            <a:lstStyle/>
            <a:p>
              <a:r>
                <a:rPr lang="en-ID" sz="1500" b="1">
                  <a:solidFill>
                    <a:srgbClr val="FFCF00"/>
                  </a:solidFill>
                </a:rPr>
                <a:t>5 min.</a:t>
              </a:r>
            </a:p>
          </p:txBody>
        </p:sp>
        <p:sp>
          <p:nvSpPr>
            <p:cNvPr id="72" name="TextBox 71">
              <a:extLst>
                <a:ext uri="{FF2B5EF4-FFF2-40B4-BE49-F238E27FC236}">
                  <a16:creationId xmlns:a16="http://schemas.microsoft.com/office/drawing/2014/main" id="{F82A47CA-5E98-4771-BF39-1C53DE42C287}"/>
                </a:ext>
              </a:extLst>
            </p:cNvPr>
            <p:cNvSpPr txBox="1"/>
            <p:nvPr/>
          </p:nvSpPr>
          <p:spPr>
            <a:xfrm>
              <a:off x="609600" y="5105773"/>
              <a:ext cx="1943100" cy="430887"/>
            </a:xfrm>
            <a:prstGeom prst="rect">
              <a:avLst/>
            </a:prstGeom>
            <a:noFill/>
          </p:spPr>
          <p:txBody>
            <a:bodyPr wrap="square" lIns="0" tIns="0" rIns="0" bIns="0" rtlCol="0">
              <a:spAutoFit/>
            </a:bodyPr>
            <a:lstStyle/>
            <a:p>
              <a:r>
                <a:rPr lang="en-US" sz="1050">
                  <a:solidFill>
                    <a:schemeClr val="bg1"/>
                  </a:solidFill>
                </a:rPr>
                <a:t>Time to install and build your first report</a:t>
              </a:r>
            </a:p>
          </p:txBody>
        </p:sp>
      </p:grpSp>
      <p:grpSp>
        <p:nvGrpSpPr>
          <p:cNvPr id="75" name="Group 74">
            <a:extLst>
              <a:ext uri="{FF2B5EF4-FFF2-40B4-BE49-F238E27FC236}">
                <a16:creationId xmlns:a16="http://schemas.microsoft.com/office/drawing/2014/main" id="{DF731961-CEAE-49C6-9774-A642D968FCD6}"/>
              </a:ext>
            </a:extLst>
          </p:cNvPr>
          <p:cNvGrpSpPr/>
          <p:nvPr/>
        </p:nvGrpSpPr>
        <p:grpSpPr>
          <a:xfrm>
            <a:off x="2160984" y="3123767"/>
            <a:ext cx="1414463" cy="921916"/>
            <a:chOff x="609600" y="4738326"/>
            <a:chExt cx="1943100" cy="1229222"/>
          </a:xfrm>
        </p:grpSpPr>
        <p:sp>
          <p:nvSpPr>
            <p:cNvPr id="76" name="TextBox 75">
              <a:extLst>
                <a:ext uri="{FF2B5EF4-FFF2-40B4-BE49-F238E27FC236}">
                  <a16:creationId xmlns:a16="http://schemas.microsoft.com/office/drawing/2014/main" id="{7D480F88-FAE7-4485-BD67-C2C981C62C26}"/>
                </a:ext>
              </a:extLst>
            </p:cNvPr>
            <p:cNvSpPr txBox="1"/>
            <p:nvPr/>
          </p:nvSpPr>
          <p:spPr>
            <a:xfrm>
              <a:off x="609600" y="4738326"/>
              <a:ext cx="1943100" cy="307776"/>
            </a:xfrm>
            <a:prstGeom prst="rect">
              <a:avLst/>
            </a:prstGeom>
            <a:noFill/>
          </p:spPr>
          <p:txBody>
            <a:bodyPr wrap="square" lIns="0" tIns="0" rIns="0" bIns="0" rtlCol="0">
              <a:spAutoFit/>
            </a:bodyPr>
            <a:lstStyle/>
            <a:p>
              <a:r>
                <a:rPr lang="en-ID" sz="1500" b="1">
                  <a:solidFill>
                    <a:srgbClr val="FFCF00"/>
                  </a:solidFill>
                </a:rPr>
                <a:t>60+</a:t>
              </a:r>
            </a:p>
          </p:txBody>
        </p:sp>
        <p:sp>
          <p:nvSpPr>
            <p:cNvPr id="77" name="TextBox 76">
              <a:extLst>
                <a:ext uri="{FF2B5EF4-FFF2-40B4-BE49-F238E27FC236}">
                  <a16:creationId xmlns:a16="http://schemas.microsoft.com/office/drawing/2014/main" id="{B11B4A2C-CC1B-42BD-9264-D7BFF2B3B8D7}"/>
                </a:ext>
              </a:extLst>
            </p:cNvPr>
            <p:cNvSpPr txBox="1"/>
            <p:nvPr/>
          </p:nvSpPr>
          <p:spPr>
            <a:xfrm>
              <a:off x="609600" y="5105773"/>
              <a:ext cx="1943100" cy="861775"/>
            </a:xfrm>
            <a:prstGeom prst="rect">
              <a:avLst/>
            </a:prstGeom>
            <a:noFill/>
          </p:spPr>
          <p:txBody>
            <a:bodyPr wrap="square" lIns="0" tIns="0" rIns="0" bIns="0" rtlCol="0">
              <a:spAutoFit/>
            </a:bodyPr>
            <a:lstStyle/>
            <a:p>
              <a:r>
                <a:rPr lang="en-US" sz="1050">
                  <a:solidFill>
                    <a:schemeClr val="bg1"/>
                  </a:solidFill>
                </a:rPr>
                <a:t>Exclusive Acumatica functions and tools designed for financial and project reporting</a:t>
              </a:r>
            </a:p>
          </p:txBody>
        </p:sp>
      </p:grpSp>
      <p:grpSp>
        <p:nvGrpSpPr>
          <p:cNvPr id="78" name="Group 77">
            <a:extLst>
              <a:ext uri="{FF2B5EF4-FFF2-40B4-BE49-F238E27FC236}">
                <a16:creationId xmlns:a16="http://schemas.microsoft.com/office/drawing/2014/main" id="{F43B9F67-8FC1-47B0-B430-D7806DB74703}"/>
              </a:ext>
            </a:extLst>
          </p:cNvPr>
          <p:cNvGrpSpPr/>
          <p:nvPr/>
        </p:nvGrpSpPr>
        <p:grpSpPr>
          <a:xfrm>
            <a:off x="3864768" y="3123769"/>
            <a:ext cx="1414463" cy="760334"/>
            <a:chOff x="609600" y="4738326"/>
            <a:chExt cx="1943100" cy="1013778"/>
          </a:xfrm>
        </p:grpSpPr>
        <p:sp>
          <p:nvSpPr>
            <p:cNvPr id="79" name="TextBox 78">
              <a:extLst>
                <a:ext uri="{FF2B5EF4-FFF2-40B4-BE49-F238E27FC236}">
                  <a16:creationId xmlns:a16="http://schemas.microsoft.com/office/drawing/2014/main" id="{71A1E8A6-01EE-486E-AF07-9825DD11EE40}"/>
                </a:ext>
              </a:extLst>
            </p:cNvPr>
            <p:cNvSpPr txBox="1"/>
            <p:nvPr/>
          </p:nvSpPr>
          <p:spPr>
            <a:xfrm>
              <a:off x="609600" y="4738326"/>
              <a:ext cx="1943100" cy="307776"/>
            </a:xfrm>
            <a:prstGeom prst="rect">
              <a:avLst/>
            </a:prstGeom>
            <a:noFill/>
          </p:spPr>
          <p:txBody>
            <a:bodyPr wrap="square" lIns="0" tIns="0" rIns="0" bIns="0" rtlCol="0">
              <a:spAutoFit/>
            </a:bodyPr>
            <a:lstStyle/>
            <a:p>
              <a:r>
                <a:rPr lang="en-ID" sz="1500" b="1">
                  <a:solidFill>
                    <a:srgbClr val="FFCF00"/>
                  </a:solidFill>
                </a:rPr>
                <a:t>Any Inquiry</a:t>
              </a:r>
            </a:p>
          </p:txBody>
        </p:sp>
        <p:sp>
          <p:nvSpPr>
            <p:cNvPr id="80" name="TextBox 79">
              <a:extLst>
                <a:ext uri="{FF2B5EF4-FFF2-40B4-BE49-F238E27FC236}">
                  <a16:creationId xmlns:a16="http://schemas.microsoft.com/office/drawing/2014/main" id="{DF90EC7F-6F21-408B-8FD8-EE3626DD6F68}"/>
                </a:ext>
              </a:extLst>
            </p:cNvPr>
            <p:cNvSpPr txBox="1"/>
            <p:nvPr/>
          </p:nvSpPr>
          <p:spPr>
            <a:xfrm>
              <a:off x="609600" y="5105773"/>
              <a:ext cx="1943100" cy="646331"/>
            </a:xfrm>
            <a:prstGeom prst="rect">
              <a:avLst/>
            </a:prstGeom>
            <a:noFill/>
          </p:spPr>
          <p:txBody>
            <a:bodyPr wrap="square" lIns="0" tIns="0" rIns="0" bIns="0" rtlCol="0">
              <a:spAutoFit/>
            </a:bodyPr>
            <a:lstStyle/>
            <a:p>
              <a:r>
                <a:rPr lang="en-US" sz="1050">
                  <a:solidFill>
                    <a:schemeClr val="bg1"/>
                  </a:solidFill>
                </a:rPr>
                <a:t>Works with *any* Acumatica Generic Inquiry</a:t>
              </a:r>
            </a:p>
          </p:txBody>
        </p:sp>
      </p:grpSp>
      <p:grpSp>
        <p:nvGrpSpPr>
          <p:cNvPr id="84" name="Group 83">
            <a:extLst>
              <a:ext uri="{FF2B5EF4-FFF2-40B4-BE49-F238E27FC236}">
                <a16:creationId xmlns:a16="http://schemas.microsoft.com/office/drawing/2014/main" id="{CBF26A3B-F142-48FC-9744-1876667D2C83}"/>
              </a:ext>
            </a:extLst>
          </p:cNvPr>
          <p:cNvGrpSpPr/>
          <p:nvPr/>
        </p:nvGrpSpPr>
        <p:grpSpPr>
          <a:xfrm>
            <a:off x="7272337" y="3123770"/>
            <a:ext cx="1414463" cy="598751"/>
            <a:chOff x="609600" y="4738326"/>
            <a:chExt cx="1943100" cy="798334"/>
          </a:xfrm>
        </p:grpSpPr>
        <p:sp>
          <p:nvSpPr>
            <p:cNvPr id="85" name="TextBox 84">
              <a:extLst>
                <a:ext uri="{FF2B5EF4-FFF2-40B4-BE49-F238E27FC236}">
                  <a16:creationId xmlns:a16="http://schemas.microsoft.com/office/drawing/2014/main" id="{808D5C51-84B0-4F66-8259-AF1EBA3F598A}"/>
                </a:ext>
              </a:extLst>
            </p:cNvPr>
            <p:cNvSpPr txBox="1"/>
            <p:nvPr/>
          </p:nvSpPr>
          <p:spPr>
            <a:xfrm>
              <a:off x="609600" y="4738326"/>
              <a:ext cx="1943100" cy="307776"/>
            </a:xfrm>
            <a:prstGeom prst="rect">
              <a:avLst/>
            </a:prstGeom>
            <a:noFill/>
          </p:spPr>
          <p:txBody>
            <a:bodyPr wrap="square" lIns="0" tIns="0" rIns="0" bIns="0" rtlCol="0">
              <a:spAutoFit/>
            </a:bodyPr>
            <a:lstStyle/>
            <a:p>
              <a:r>
                <a:rPr lang="en-ID" sz="1500" b="1">
                  <a:solidFill>
                    <a:srgbClr val="FFCF00"/>
                  </a:solidFill>
                </a:rPr>
                <a:t>Unlimited</a:t>
              </a:r>
            </a:p>
          </p:txBody>
        </p:sp>
        <p:sp>
          <p:nvSpPr>
            <p:cNvPr id="86" name="TextBox 85">
              <a:extLst>
                <a:ext uri="{FF2B5EF4-FFF2-40B4-BE49-F238E27FC236}">
                  <a16:creationId xmlns:a16="http://schemas.microsoft.com/office/drawing/2014/main" id="{D353510A-11B2-4454-8135-47662330C229}"/>
                </a:ext>
              </a:extLst>
            </p:cNvPr>
            <p:cNvSpPr txBox="1"/>
            <p:nvPr/>
          </p:nvSpPr>
          <p:spPr>
            <a:xfrm>
              <a:off x="609600" y="5105773"/>
              <a:ext cx="1943100" cy="430887"/>
            </a:xfrm>
            <a:prstGeom prst="rect">
              <a:avLst/>
            </a:prstGeom>
            <a:noFill/>
          </p:spPr>
          <p:txBody>
            <a:bodyPr wrap="square" lIns="0" tIns="0" rIns="0" bIns="0" rtlCol="0">
              <a:spAutoFit/>
            </a:bodyPr>
            <a:lstStyle/>
            <a:p>
              <a:r>
                <a:rPr lang="en-US" sz="1050">
                  <a:solidFill>
                    <a:schemeClr val="bg1"/>
                  </a:solidFill>
                </a:rPr>
                <a:t>Number of users and installations included</a:t>
              </a:r>
            </a:p>
          </p:txBody>
        </p:sp>
      </p:grpSp>
      <p:cxnSp>
        <p:nvCxnSpPr>
          <p:cNvPr id="88" name="Straight Connector 87">
            <a:extLst>
              <a:ext uri="{FF2B5EF4-FFF2-40B4-BE49-F238E27FC236}">
                <a16:creationId xmlns:a16="http://schemas.microsoft.com/office/drawing/2014/main" id="{83CB3661-3475-40F3-B34F-4E9904DF3005}"/>
              </a:ext>
            </a:extLst>
          </p:cNvPr>
          <p:cNvCxnSpPr>
            <a:cxnSpLocks/>
          </p:cNvCxnSpPr>
          <p:nvPr/>
        </p:nvCxnSpPr>
        <p:spPr>
          <a:xfrm>
            <a:off x="2016323" y="3123768"/>
            <a:ext cx="0" cy="921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969CDEB-BC76-4D2B-8FA2-1DFD6FDB0CBF}"/>
              </a:ext>
            </a:extLst>
          </p:cNvPr>
          <p:cNvCxnSpPr>
            <a:cxnSpLocks/>
          </p:cNvCxnSpPr>
          <p:nvPr/>
        </p:nvCxnSpPr>
        <p:spPr>
          <a:xfrm>
            <a:off x="3720107" y="3123768"/>
            <a:ext cx="0" cy="921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B442F06-B6B1-4A2C-9A50-BA7BB4280D7E}"/>
              </a:ext>
            </a:extLst>
          </p:cNvPr>
          <p:cNvCxnSpPr>
            <a:cxnSpLocks/>
          </p:cNvCxnSpPr>
          <p:nvPr/>
        </p:nvCxnSpPr>
        <p:spPr>
          <a:xfrm>
            <a:off x="5423891" y="3123768"/>
            <a:ext cx="0" cy="921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479FD34-3721-4A21-99DF-C5401F86AC9A}"/>
              </a:ext>
            </a:extLst>
          </p:cNvPr>
          <p:cNvCxnSpPr>
            <a:cxnSpLocks/>
          </p:cNvCxnSpPr>
          <p:nvPr/>
        </p:nvCxnSpPr>
        <p:spPr>
          <a:xfrm>
            <a:off x="7127675" y="3123768"/>
            <a:ext cx="0" cy="921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105">
            <a:extLst>
              <a:ext uri="{FF2B5EF4-FFF2-40B4-BE49-F238E27FC236}">
                <a16:creationId xmlns:a16="http://schemas.microsoft.com/office/drawing/2014/main" id="{5519B035-935B-412F-99D7-5D1287D1D2D0}"/>
              </a:ext>
            </a:extLst>
          </p:cNvPr>
          <p:cNvSpPr>
            <a:spLocks noEditPoints="1"/>
          </p:cNvSpPr>
          <p:nvPr/>
        </p:nvSpPr>
        <p:spPr bwMode="auto">
          <a:xfrm>
            <a:off x="457200" y="2672212"/>
            <a:ext cx="360349" cy="361937"/>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3 w 96"/>
              <a:gd name="T11" fmla="*/ 73 h 96"/>
              <a:gd name="T12" fmla="*/ 71 w 96"/>
              <a:gd name="T13" fmla="*/ 73 h 96"/>
              <a:gd name="T14" fmla="*/ 52 w 96"/>
              <a:gd name="T15" fmla="*/ 55 h 96"/>
              <a:gd name="T16" fmla="*/ 48 w 96"/>
              <a:gd name="T17" fmla="*/ 56 h 96"/>
              <a:gd name="T18" fmla="*/ 40 w 96"/>
              <a:gd name="T19" fmla="*/ 48 h 96"/>
              <a:gd name="T20" fmla="*/ 44 w 96"/>
              <a:gd name="T21" fmla="*/ 41 h 96"/>
              <a:gd name="T22" fmla="*/ 44 w 96"/>
              <a:gd name="T23" fmla="*/ 26 h 96"/>
              <a:gd name="T24" fmla="*/ 46 w 96"/>
              <a:gd name="T25" fmla="*/ 24 h 96"/>
              <a:gd name="T26" fmla="*/ 48 w 96"/>
              <a:gd name="T27" fmla="*/ 26 h 96"/>
              <a:gd name="T28" fmla="*/ 48 w 96"/>
              <a:gd name="T29" fmla="*/ 40 h 96"/>
              <a:gd name="T30" fmla="*/ 56 w 96"/>
              <a:gd name="T31" fmla="*/ 48 h 96"/>
              <a:gd name="T32" fmla="*/ 55 w 96"/>
              <a:gd name="T33" fmla="*/ 52 h 96"/>
              <a:gd name="T34" fmla="*/ 73 w 96"/>
              <a:gd name="T35" fmla="*/ 71 h 96"/>
              <a:gd name="T36" fmla="*/ 73 w 96"/>
              <a:gd name="T37"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73" y="73"/>
                </a:moveTo>
                <a:cubicBezTo>
                  <a:pt x="73" y="74"/>
                  <a:pt x="71" y="74"/>
                  <a:pt x="71" y="73"/>
                </a:cubicBezTo>
                <a:cubicBezTo>
                  <a:pt x="52" y="55"/>
                  <a:pt x="52" y="55"/>
                  <a:pt x="52" y="55"/>
                </a:cubicBezTo>
                <a:cubicBezTo>
                  <a:pt x="51" y="56"/>
                  <a:pt x="49" y="56"/>
                  <a:pt x="48" y="56"/>
                </a:cubicBezTo>
                <a:cubicBezTo>
                  <a:pt x="44" y="56"/>
                  <a:pt x="40" y="52"/>
                  <a:pt x="40" y="48"/>
                </a:cubicBezTo>
                <a:cubicBezTo>
                  <a:pt x="40" y="45"/>
                  <a:pt x="42" y="42"/>
                  <a:pt x="44" y="41"/>
                </a:cubicBezTo>
                <a:cubicBezTo>
                  <a:pt x="44" y="26"/>
                  <a:pt x="44" y="26"/>
                  <a:pt x="44" y="26"/>
                </a:cubicBezTo>
                <a:cubicBezTo>
                  <a:pt x="44" y="25"/>
                  <a:pt x="45" y="24"/>
                  <a:pt x="46" y="24"/>
                </a:cubicBezTo>
                <a:cubicBezTo>
                  <a:pt x="47" y="24"/>
                  <a:pt x="48" y="25"/>
                  <a:pt x="48" y="26"/>
                </a:cubicBezTo>
                <a:cubicBezTo>
                  <a:pt x="48" y="40"/>
                  <a:pt x="48" y="40"/>
                  <a:pt x="48" y="40"/>
                </a:cubicBezTo>
                <a:cubicBezTo>
                  <a:pt x="52" y="40"/>
                  <a:pt x="56" y="44"/>
                  <a:pt x="56" y="48"/>
                </a:cubicBezTo>
                <a:cubicBezTo>
                  <a:pt x="56" y="49"/>
                  <a:pt x="56" y="51"/>
                  <a:pt x="55" y="52"/>
                </a:cubicBezTo>
                <a:cubicBezTo>
                  <a:pt x="73" y="71"/>
                  <a:pt x="73" y="71"/>
                  <a:pt x="73" y="71"/>
                </a:cubicBezTo>
                <a:cubicBezTo>
                  <a:pt x="74" y="71"/>
                  <a:pt x="74" y="73"/>
                  <a:pt x="73" y="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800"/>
          </a:p>
        </p:txBody>
      </p:sp>
      <p:sp>
        <p:nvSpPr>
          <p:cNvPr id="97" name="Freeform 108">
            <a:extLst>
              <a:ext uri="{FF2B5EF4-FFF2-40B4-BE49-F238E27FC236}">
                <a16:creationId xmlns:a16="http://schemas.microsoft.com/office/drawing/2014/main" id="{5B0B0D6A-BC21-47FB-AE3D-ECFA4334D08B}"/>
              </a:ext>
            </a:extLst>
          </p:cNvPr>
          <p:cNvSpPr>
            <a:spLocks noEditPoints="1"/>
          </p:cNvSpPr>
          <p:nvPr/>
        </p:nvSpPr>
        <p:spPr bwMode="auto">
          <a:xfrm>
            <a:off x="2160984" y="2671257"/>
            <a:ext cx="361301" cy="362892"/>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800"/>
          </a:p>
        </p:txBody>
      </p:sp>
      <p:grpSp>
        <p:nvGrpSpPr>
          <p:cNvPr id="102" name="Group 101">
            <a:extLst>
              <a:ext uri="{FF2B5EF4-FFF2-40B4-BE49-F238E27FC236}">
                <a16:creationId xmlns:a16="http://schemas.microsoft.com/office/drawing/2014/main" id="{44315BC6-9985-40C9-B201-AB3868B30104}"/>
              </a:ext>
            </a:extLst>
          </p:cNvPr>
          <p:cNvGrpSpPr/>
          <p:nvPr/>
        </p:nvGrpSpPr>
        <p:grpSpPr>
          <a:xfrm>
            <a:off x="7272338" y="2675896"/>
            <a:ext cx="358253" cy="358253"/>
            <a:chOff x="7718425" y="2887663"/>
            <a:chExt cx="360363" cy="360363"/>
          </a:xfrm>
          <a:solidFill>
            <a:schemeClr val="bg1"/>
          </a:solidFill>
        </p:grpSpPr>
        <p:sp>
          <p:nvSpPr>
            <p:cNvPr id="103" name="Oval 7">
              <a:extLst>
                <a:ext uri="{FF2B5EF4-FFF2-40B4-BE49-F238E27FC236}">
                  <a16:creationId xmlns:a16="http://schemas.microsoft.com/office/drawing/2014/main" id="{3F1762C7-A8B9-41CA-B66D-6D9B04551147}"/>
                </a:ext>
              </a:extLst>
            </p:cNvPr>
            <p:cNvSpPr>
              <a:spLocks noChangeArrowheads="1"/>
            </p:cNvSpPr>
            <p:nvPr/>
          </p:nvSpPr>
          <p:spPr bwMode="auto">
            <a:xfrm>
              <a:off x="7740650" y="3008313"/>
              <a:ext cx="76200"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104" name="Freeform 8">
              <a:extLst>
                <a:ext uri="{FF2B5EF4-FFF2-40B4-BE49-F238E27FC236}">
                  <a16:creationId xmlns:a16="http://schemas.microsoft.com/office/drawing/2014/main" id="{98AAC6A2-60FD-4E8D-AC16-26DF2B499C61}"/>
                </a:ext>
              </a:extLst>
            </p:cNvPr>
            <p:cNvSpPr>
              <a:spLocks/>
            </p:cNvSpPr>
            <p:nvPr/>
          </p:nvSpPr>
          <p:spPr bwMode="auto">
            <a:xfrm>
              <a:off x="7718425" y="3098801"/>
              <a:ext cx="120650" cy="149225"/>
            </a:xfrm>
            <a:custGeom>
              <a:avLst/>
              <a:gdLst>
                <a:gd name="T0" fmla="*/ 0 w 32"/>
                <a:gd name="T1" fmla="*/ 2 h 40"/>
                <a:gd name="T2" fmla="*/ 8 w 32"/>
                <a:gd name="T3" fmla="*/ 23 h 40"/>
                <a:gd name="T4" fmla="*/ 8 w 32"/>
                <a:gd name="T5" fmla="*/ 40 h 40"/>
                <a:gd name="T6" fmla="*/ 24 w 32"/>
                <a:gd name="T7" fmla="*/ 40 h 40"/>
                <a:gd name="T8" fmla="*/ 24 w 32"/>
                <a:gd name="T9" fmla="*/ 23 h 40"/>
                <a:gd name="T10" fmla="*/ 32 w 32"/>
                <a:gd name="T11" fmla="*/ 2 h 40"/>
                <a:gd name="T12" fmla="*/ 32 w 32"/>
                <a:gd name="T13" fmla="*/ 0 h 40"/>
                <a:gd name="T14" fmla="*/ 0 w 32"/>
                <a:gd name="T15" fmla="*/ 0 h 40"/>
                <a:gd name="T16" fmla="*/ 0 w 32"/>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0" y="2"/>
                  </a:moveTo>
                  <a:cubicBezTo>
                    <a:pt x="0" y="12"/>
                    <a:pt x="1" y="20"/>
                    <a:pt x="8" y="23"/>
                  </a:cubicBezTo>
                  <a:cubicBezTo>
                    <a:pt x="8" y="40"/>
                    <a:pt x="8" y="40"/>
                    <a:pt x="8" y="40"/>
                  </a:cubicBezTo>
                  <a:cubicBezTo>
                    <a:pt x="24" y="40"/>
                    <a:pt x="24" y="40"/>
                    <a:pt x="24" y="40"/>
                  </a:cubicBezTo>
                  <a:cubicBezTo>
                    <a:pt x="24" y="23"/>
                    <a:pt x="24" y="23"/>
                    <a:pt x="24" y="23"/>
                  </a:cubicBezTo>
                  <a:cubicBezTo>
                    <a:pt x="31" y="20"/>
                    <a:pt x="32" y="12"/>
                    <a:pt x="32" y="2"/>
                  </a:cubicBezTo>
                  <a:cubicBezTo>
                    <a:pt x="32" y="0"/>
                    <a:pt x="32" y="0"/>
                    <a:pt x="32" y="0"/>
                  </a:cubicBezTo>
                  <a:cubicBezTo>
                    <a:pt x="0" y="0"/>
                    <a:pt x="0" y="0"/>
                    <a:pt x="0"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105" name="Oval 9">
              <a:extLst>
                <a:ext uri="{FF2B5EF4-FFF2-40B4-BE49-F238E27FC236}">
                  <a16:creationId xmlns:a16="http://schemas.microsoft.com/office/drawing/2014/main" id="{D204E769-4BFC-4E39-9277-228548D2E88C}"/>
                </a:ext>
              </a:extLst>
            </p:cNvPr>
            <p:cNvSpPr>
              <a:spLocks noChangeArrowheads="1"/>
            </p:cNvSpPr>
            <p:nvPr/>
          </p:nvSpPr>
          <p:spPr bwMode="auto">
            <a:xfrm>
              <a:off x="7981950" y="3008313"/>
              <a:ext cx="74613"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106" name="Freeform 10">
              <a:extLst>
                <a:ext uri="{FF2B5EF4-FFF2-40B4-BE49-F238E27FC236}">
                  <a16:creationId xmlns:a16="http://schemas.microsoft.com/office/drawing/2014/main" id="{31FAFDD8-B58F-4BE1-8F32-A49D691F65FA}"/>
                </a:ext>
              </a:extLst>
            </p:cNvPr>
            <p:cNvSpPr>
              <a:spLocks/>
            </p:cNvSpPr>
            <p:nvPr/>
          </p:nvSpPr>
          <p:spPr bwMode="auto">
            <a:xfrm>
              <a:off x="7959725" y="3098801"/>
              <a:ext cx="119063" cy="149225"/>
            </a:xfrm>
            <a:custGeom>
              <a:avLst/>
              <a:gdLst>
                <a:gd name="T0" fmla="*/ 0 w 32"/>
                <a:gd name="T1" fmla="*/ 0 h 40"/>
                <a:gd name="T2" fmla="*/ 0 w 32"/>
                <a:gd name="T3" fmla="*/ 2 h 40"/>
                <a:gd name="T4" fmla="*/ 8 w 32"/>
                <a:gd name="T5" fmla="*/ 23 h 40"/>
                <a:gd name="T6" fmla="*/ 8 w 32"/>
                <a:gd name="T7" fmla="*/ 40 h 40"/>
                <a:gd name="T8" fmla="*/ 24 w 32"/>
                <a:gd name="T9" fmla="*/ 40 h 40"/>
                <a:gd name="T10" fmla="*/ 24 w 32"/>
                <a:gd name="T11" fmla="*/ 23 h 40"/>
                <a:gd name="T12" fmla="*/ 32 w 32"/>
                <a:gd name="T13" fmla="*/ 2 h 40"/>
                <a:gd name="T14" fmla="*/ 32 w 32"/>
                <a:gd name="T15" fmla="*/ 0 h 40"/>
                <a:gd name="T16" fmla="*/ 0 w 3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0" y="0"/>
                  </a:moveTo>
                  <a:cubicBezTo>
                    <a:pt x="0" y="2"/>
                    <a:pt x="0" y="2"/>
                    <a:pt x="0" y="2"/>
                  </a:cubicBezTo>
                  <a:cubicBezTo>
                    <a:pt x="0" y="12"/>
                    <a:pt x="1" y="20"/>
                    <a:pt x="8" y="23"/>
                  </a:cubicBezTo>
                  <a:cubicBezTo>
                    <a:pt x="8" y="40"/>
                    <a:pt x="8" y="40"/>
                    <a:pt x="8" y="40"/>
                  </a:cubicBezTo>
                  <a:cubicBezTo>
                    <a:pt x="24" y="40"/>
                    <a:pt x="24" y="40"/>
                    <a:pt x="24" y="40"/>
                  </a:cubicBezTo>
                  <a:cubicBezTo>
                    <a:pt x="24" y="23"/>
                    <a:pt x="24" y="23"/>
                    <a:pt x="24" y="23"/>
                  </a:cubicBezTo>
                  <a:cubicBezTo>
                    <a:pt x="31" y="20"/>
                    <a:pt x="32" y="12"/>
                    <a:pt x="32" y="2"/>
                  </a:cubicBezTo>
                  <a:cubicBezTo>
                    <a:pt x="32" y="0"/>
                    <a:pt x="32" y="0"/>
                    <a:pt x="3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107" name="Oval 11">
              <a:extLst>
                <a:ext uri="{FF2B5EF4-FFF2-40B4-BE49-F238E27FC236}">
                  <a16:creationId xmlns:a16="http://schemas.microsoft.com/office/drawing/2014/main" id="{873A7042-DE0C-4A27-AD89-A22E35C09654}"/>
                </a:ext>
              </a:extLst>
            </p:cNvPr>
            <p:cNvSpPr>
              <a:spLocks noChangeArrowheads="1"/>
            </p:cNvSpPr>
            <p:nvPr/>
          </p:nvSpPr>
          <p:spPr bwMode="auto">
            <a:xfrm>
              <a:off x="7861300" y="2887663"/>
              <a:ext cx="76200" cy="74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sp>
          <p:nvSpPr>
            <p:cNvPr id="108" name="Freeform 12">
              <a:extLst>
                <a:ext uri="{FF2B5EF4-FFF2-40B4-BE49-F238E27FC236}">
                  <a16:creationId xmlns:a16="http://schemas.microsoft.com/office/drawing/2014/main" id="{96FD92B9-6F92-4893-A894-FB77F62BEC62}"/>
                </a:ext>
              </a:extLst>
            </p:cNvPr>
            <p:cNvSpPr>
              <a:spLocks/>
            </p:cNvSpPr>
            <p:nvPr/>
          </p:nvSpPr>
          <p:spPr bwMode="auto">
            <a:xfrm>
              <a:off x="7839075" y="2978151"/>
              <a:ext cx="120650" cy="150813"/>
            </a:xfrm>
            <a:custGeom>
              <a:avLst/>
              <a:gdLst>
                <a:gd name="T0" fmla="*/ 32 w 32"/>
                <a:gd name="T1" fmla="*/ 0 h 40"/>
                <a:gd name="T2" fmla="*/ 0 w 32"/>
                <a:gd name="T3" fmla="*/ 0 h 40"/>
                <a:gd name="T4" fmla="*/ 0 w 32"/>
                <a:gd name="T5" fmla="*/ 2 h 40"/>
                <a:gd name="T6" fmla="*/ 8 w 32"/>
                <a:gd name="T7" fmla="*/ 23 h 40"/>
                <a:gd name="T8" fmla="*/ 8 w 32"/>
                <a:gd name="T9" fmla="*/ 40 h 40"/>
                <a:gd name="T10" fmla="*/ 24 w 32"/>
                <a:gd name="T11" fmla="*/ 40 h 40"/>
                <a:gd name="T12" fmla="*/ 24 w 32"/>
                <a:gd name="T13" fmla="*/ 23 h 40"/>
                <a:gd name="T14" fmla="*/ 32 w 32"/>
                <a:gd name="T15" fmla="*/ 2 h 40"/>
                <a:gd name="T16" fmla="*/ 32 w 3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32" y="0"/>
                  </a:moveTo>
                  <a:cubicBezTo>
                    <a:pt x="0" y="0"/>
                    <a:pt x="0" y="0"/>
                    <a:pt x="0" y="0"/>
                  </a:cubicBezTo>
                  <a:cubicBezTo>
                    <a:pt x="0" y="2"/>
                    <a:pt x="0" y="2"/>
                    <a:pt x="0" y="2"/>
                  </a:cubicBezTo>
                  <a:cubicBezTo>
                    <a:pt x="0" y="12"/>
                    <a:pt x="1" y="20"/>
                    <a:pt x="8" y="23"/>
                  </a:cubicBezTo>
                  <a:cubicBezTo>
                    <a:pt x="8" y="40"/>
                    <a:pt x="8" y="40"/>
                    <a:pt x="8" y="40"/>
                  </a:cubicBezTo>
                  <a:cubicBezTo>
                    <a:pt x="24" y="40"/>
                    <a:pt x="24" y="40"/>
                    <a:pt x="24" y="40"/>
                  </a:cubicBezTo>
                  <a:cubicBezTo>
                    <a:pt x="24" y="23"/>
                    <a:pt x="24" y="23"/>
                    <a:pt x="24" y="23"/>
                  </a:cubicBezTo>
                  <a:cubicBezTo>
                    <a:pt x="31" y="20"/>
                    <a:pt x="32" y="12"/>
                    <a:pt x="32" y="2"/>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800"/>
            </a:p>
          </p:txBody>
        </p:sp>
      </p:grpSp>
      <p:grpSp>
        <p:nvGrpSpPr>
          <p:cNvPr id="132" name="Group 131">
            <a:extLst>
              <a:ext uri="{FF2B5EF4-FFF2-40B4-BE49-F238E27FC236}">
                <a16:creationId xmlns:a16="http://schemas.microsoft.com/office/drawing/2014/main" id="{7123E60A-5252-4F41-BB89-DF3C174B031C}"/>
              </a:ext>
            </a:extLst>
          </p:cNvPr>
          <p:cNvGrpSpPr/>
          <p:nvPr/>
        </p:nvGrpSpPr>
        <p:grpSpPr>
          <a:xfrm>
            <a:off x="457200" y="4178703"/>
            <a:ext cx="8229600" cy="541762"/>
            <a:chOff x="609600" y="5692701"/>
            <a:chExt cx="10972800" cy="722349"/>
          </a:xfrm>
        </p:grpSpPr>
        <p:sp>
          <p:nvSpPr>
            <p:cNvPr id="109" name="Rectangle: Rounded Corners 108">
              <a:extLst>
                <a:ext uri="{FF2B5EF4-FFF2-40B4-BE49-F238E27FC236}">
                  <a16:creationId xmlns:a16="http://schemas.microsoft.com/office/drawing/2014/main" id="{5CC99C40-6F02-4374-B04D-7E382B3802C2}"/>
                </a:ext>
              </a:extLst>
            </p:cNvPr>
            <p:cNvSpPr/>
            <p:nvPr/>
          </p:nvSpPr>
          <p:spPr>
            <a:xfrm>
              <a:off x="609600" y="5692701"/>
              <a:ext cx="10972800" cy="722349"/>
            </a:xfrm>
            <a:prstGeom prst="roundRect">
              <a:avLst/>
            </a:prstGeom>
            <a:solidFill>
              <a:schemeClr val="bg1"/>
            </a:solidFill>
            <a:ln>
              <a:solidFill>
                <a:srgbClr val="FFC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D" sz="1013"/>
            </a:p>
          </p:txBody>
        </p:sp>
        <p:sp>
          <p:nvSpPr>
            <p:cNvPr id="118" name="Freeform: Shape 117">
              <a:extLst>
                <a:ext uri="{FF2B5EF4-FFF2-40B4-BE49-F238E27FC236}">
                  <a16:creationId xmlns:a16="http://schemas.microsoft.com/office/drawing/2014/main" id="{291D7E7E-2FA9-496C-9627-57A759A75E31}"/>
                </a:ext>
              </a:extLst>
            </p:cNvPr>
            <p:cNvSpPr/>
            <p:nvPr/>
          </p:nvSpPr>
          <p:spPr>
            <a:xfrm>
              <a:off x="609600" y="5692701"/>
              <a:ext cx="1677986" cy="722349"/>
            </a:xfrm>
            <a:custGeom>
              <a:avLst/>
              <a:gdLst>
                <a:gd name="connsiteX0" fmla="*/ 120394 w 1677986"/>
                <a:gd name="connsiteY0" fmla="*/ 0 h 722349"/>
                <a:gd name="connsiteX1" fmla="*/ 1677986 w 1677986"/>
                <a:gd name="connsiteY1" fmla="*/ 0 h 722349"/>
                <a:gd name="connsiteX2" fmla="*/ 1677986 w 1677986"/>
                <a:gd name="connsiteY2" fmla="*/ 722349 h 722349"/>
                <a:gd name="connsiteX3" fmla="*/ 120394 w 1677986"/>
                <a:gd name="connsiteY3" fmla="*/ 722349 h 722349"/>
                <a:gd name="connsiteX4" fmla="*/ 0 w 1677986"/>
                <a:gd name="connsiteY4" fmla="*/ 601955 h 722349"/>
                <a:gd name="connsiteX5" fmla="*/ 0 w 1677986"/>
                <a:gd name="connsiteY5" fmla="*/ 120394 h 722349"/>
                <a:gd name="connsiteX6" fmla="*/ 120394 w 1677986"/>
                <a:gd name="connsiteY6" fmla="*/ 0 h 72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7986" h="722349">
                  <a:moveTo>
                    <a:pt x="120394" y="0"/>
                  </a:moveTo>
                  <a:lnTo>
                    <a:pt x="1677986" y="0"/>
                  </a:lnTo>
                  <a:lnTo>
                    <a:pt x="1677986" y="722349"/>
                  </a:lnTo>
                  <a:lnTo>
                    <a:pt x="120394" y="722349"/>
                  </a:lnTo>
                  <a:cubicBezTo>
                    <a:pt x="53902" y="722349"/>
                    <a:pt x="0" y="668447"/>
                    <a:pt x="0" y="601955"/>
                  </a:cubicBezTo>
                  <a:lnTo>
                    <a:pt x="0" y="120394"/>
                  </a:lnTo>
                  <a:cubicBezTo>
                    <a:pt x="0" y="53902"/>
                    <a:pt x="53902" y="0"/>
                    <a:pt x="120394" y="0"/>
                  </a:cubicBezTo>
                  <a:close/>
                </a:path>
              </a:pathLst>
            </a:custGeom>
            <a:solidFill>
              <a:srgbClr val="FFCF00"/>
            </a:solidFill>
            <a:ln>
              <a:solidFill>
                <a:srgbClr val="FFC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D" sz="1013"/>
            </a:p>
          </p:txBody>
        </p:sp>
        <p:sp>
          <p:nvSpPr>
            <p:cNvPr id="110" name="TextBox 109">
              <a:extLst>
                <a:ext uri="{FF2B5EF4-FFF2-40B4-BE49-F238E27FC236}">
                  <a16:creationId xmlns:a16="http://schemas.microsoft.com/office/drawing/2014/main" id="{B7C1D744-2A28-4ED3-9332-ED2503C91204}"/>
                </a:ext>
              </a:extLst>
            </p:cNvPr>
            <p:cNvSpPr txBox="1"/>
            <p:nvPr/>
          </p:nvSpPr>
          <p:spPr>
            <a:xfrm>
              <a:off x="784225" y="5930765"/>
              <a:ext cx="1328736" cy="246221"/>
            </a:xfrm>
            <a:prstGeom prst="rect">
              <a:avLst/>
            </a:prstGeom>
            <a:noFill/>
          </p:spPr>
          <p:txBody>
            <a:bodyPr wrap="square" lIns="0" tIns="0" rIns="0" bIns="0" rtlCol="0">
              <a:spAutoFit/>
            </a:bodyPr>
            <a:lstStyle/>
            <a:p>
              <a:pPr algn="ctr"/>
              <a:r>
                <a:rPr lang="en-ID" sz="1200" b="1">
                  <a:solidFill>
                    <a:schemeClr val="tx1">
                      <a:lumMod val="75000"/>
                      <a:lumOff val="25000"/>
                    </a:schemeClr>
                  </a:solidFill>
                </a:rPr>
                <a:t>Contact Info</a:t>
              </a:r>
            </a:p>
          </p:txBody>
        </p:sp>
        <p:grpSp>
          <p:nvGrpSpPr>
            <p:cNvPr id="131" name="Group 130">
              <a:extLst>
                <a:ext uri="{FF2B5EF4-FFF2-40B4-BE49-F238E27FC236}">
                  <a16:creationId xmlns:a16="http://schemas.microsoft.com/office/drawing/2014/main" id="{BFDFA9F9-1595-44A4-81F2-573429D7E083}"/>
                </a:ext>
              </a:extLst>
            </p:cNvPr>
            <p:cNvGrpSpPr/>
            <p:nvPr/>
          </p:nvGrpSpPr>
          <p:grpSpPr>
            <a:xfrm>
              <a:off x="2462211" y="5884013"/>
              <a:ext cx="8359482" cy="339725"/>
              <a:chOff x="2462211" y="5884013"/>
              <a:chExt cx="8359482" cy="339725"/>
            </a:xfrm>
          </p:grpSpPr>
          <p:sp>
            <p:nvSpPr>
              <p:cNvPr id="111" name="TextBox 110">
                <a:extLst>
                  <a:ext uri="{FF2B5EF4-FFF2-40B4-BE49-F238E27FC236}">
                    <a16:creationId xmlns:a16="http://schemas.microsoft.com/office/drawing/2014/main" id="{F5994956-3098-41B0-B53B-8B2BBB375221}"/>
                  </a:ext>
                </a:extLst>
              </p:cNvPr>
              <p:cNvSpPr txBox="1"/>
              <p:nvPr/>
            </p:nvSpPr>
            <p:spPr>
              <a:xfrm>
                <a:off x="2909576" y="5946153"/>
                <a:ext cx="2884362" cy="215444"/>
              </a:xfrm>
              <a:prstGeom prst="rect">
                <a:avLst/>
              </a:prstGeom>
              <a:noFill/>
            </p:spPr>
            <p:txBody>
              <a:bodyPr wrap="square" lIns="0" tIns="0" rIns="0" bIns="0" rtlCol="0">
                <a:spAutoFit/>
              </a:bodyPr>
              <a:lstStyle/>
              <a:p>
                <a:r>
                  <a:rPr lang="en-ID" sz="1050" dirty="0">
                    <a:solidFill>
                      <a:schemeClr val="tx1">
                        <a:lumMod val="75000"/>
                        <a:lumOff val="25000"/>
                      </a:schemeClr>
                    </a:solidFill>
                    <a:hlinkClick r:id="rId5"/>
                  </a:rPr>
                  <a:t>info@velixo.com </a:t>
                </a:r>
                <a:r>
                  <a:rPr lang="en-ID" sz="1050" dirty="0">
                    <a:solidFill>
                      <a:schemeClr val="tx1">
                        <a:lumMod val="75000"/>
                        <a:lumOff val="25000"/>
                      </a:schemeClr>
                    </a:solidFill>
                  </a:rPr>
                  <a:t>– </a:t>
                </a:r>
                <a:r>
                  <a:rPr lang="en-ID" sz="1050" dirty="0">
                    <a:solidFill>
                      <a:schemeClr val="tx1">
                        <a:lumMod val="75000"/>
                        <a:lumOff val="25000"/>
                      </a:schemeClr>
                    </a:solidFill>
                    <a:hlinkClick r:id="rId6"/>
                  </a:rPr>
                  <a:t>velixo.com</a:t>
                </a:r>
                <a:endParaRPr lang="en-ID" sz="1050" dirty="0">
                  <a:solidFill>
                    <a:schemeClr val="tx1">
                      <a:lumMod val="75000"/>
                      <a:lumOff val="25000"/>
                    </a:schemeClr>
                  </a:solidFill>
                </a:endParaRPr>
              </a:p>
            </p:txBody>
          </p:sp>
          <p:sp>
            <p:nvSpPr>
              <p:cNvPr id="112" name="TextBox 111">
                <a:extLst>
                  <a:ext uri="{FF2B5EF4-FFF2-40B4-BE49-F238E27FC236}">
                    <a16:creationId xmlns:a16="http://schemas.microsoft.com/office/drawing/2014/main" id="{330A0D00-7B9B-41DE-A8C2-BB9E751B1D52}"/>
                  </a:ext>
                </a:extLst>
              </p:cNvPr>
              <p:cNvSpPr txBox="1"/>
              <p:nvPr/>
            </p:nvSpPr>
            <p:spPr>
              <a:xfrm>
                <a:off x="6880663" y="5946153"/>
                <a:ext cx="3941030" cy="215444"/>
              </a:xfrm>
              <a:prstGeom prst="rect">
                <a:avLst/>
              </a:prstGeom>
              <a:noFill/>
            </p:spPr>
            <p:txBody>
              <a:bodyPr wrap="square" lIns="0" tIns="0" rIns="0" bIns="0" rtlCol="0">
                <a:spAutoFit/>
              </a:bodyPr>
              <a:lstStyle/>
              <a:p>
                <a:r>
                  <a:rPr lang="en-US" sz="1050">
                    <a:solidFill>
                      <a:schemeClr val="tx1">
                        <a:lumMod val="75000"/>
                        <a:lumOff val="25000"/>
                      </a:schemeClr>
                    </a:solidFill>
                  </a:rPr>
                  <a:t>Phone Number: (855) 5-VELIXO / (514) 360-5766</a:t>
                </a:r>
              </a:p>
            </p:txBody>
          </p:sp>
          <p:sp>
            <p:nvSpPr>
              <p:cNvPr id="119" name="Freeform 27">
                <a:extLst>
                  <a:ext uri="{FF2B5EF4-FFF2-40B4-BE49-F238E27FC236}">
                    <a16:creationId xmlns:a16="http://schemas.microsoft.com/office/drawing/2014/main" id="{42230540-92F9-4080-8178-21A358729C59}"/>
                  </a:ext>
                </a:extLst>
              </p:cNvPr>
              <p:cNvSpPr>
                <a:spLocks/>
              </p:cNvSpPr>
              <p:nvPr/>
            </p:nvSpPr>
            <p:spPr bwMode="auto">
              <a:xfrm>
                <a:off x="6398063" y="5884013"/>
                <a:ext cx="341313" cy="339725"/>
              </a:xfrm>
              <a:custGeom>
                <a:avLst/>
                <a:gdLst>
                  <a:gd name="T0" fmla="*/ 88 w 91"/>
                  <a:gd name="T1" fmla="*/ 66 h 90"/>
                  <a:gd name="T2" fmla="*/ 78 w 91"/>
                  <a:gd name="T3" fmla="*/ 56 h 90"/>
                  <a:gd name="T4" fmla="*/ 71 w 91"/>
                  <a:gd name="T5" fmla="*/ 53 h 90"/>
                  <a:gd name="T6" fmla="*/ 64 w 91"/>
                  <a:gd name="T7" fmla="*/ 56 h 90"/>
                  <a:gd name="T8" fmla="*/ 61 w 91"/>
                  <a:gd name="T9" fmla="*/ 59 h 90"/>
                  <a:gd name="T10" fmla="*/ 32 w 91"/>
                  <a:gd name="T11" fmla="*/ 30 h 90"/>
                  <a:gd name="T12" fmla="*/ 35 w 91"/>
                  <a:gd name="T13" fmla="*/ 27 h 90"/>
                  <a:gd name="T14" fmla="*/ 35 w 91"/>
                  <a:gd name="T15" fmla="*/ 13 h 90"/>
                  <a:gd name="T16" fmla="*/ 25 w 91"/>
                  <a:gd name="T17" fmla="*/ 3 h 90"/>
                  <a:gd name="T18" fmla="*/ 18 w 91"/>
                  <a:gd name="T19" fmla="*/ 0 h 90"/>
                  <a:gd name="T20" fmla="*/ 11 w 91"/>
                  <a:gd name="T21" fmla="*/ 3 h 90"/>
                  <a:gd name="T22" fmla="*/ 5 w 91"/>
                  <a:gd name="T23" fmla="*/ 8 h 90"/>
                  <a:gd name="T24" fmla="*/ 3 w 91"/>
                  <a:gd name="T25" fmla="*/ 27 h 90"/>
                  <a:gd name="T26" fmla="*/ 64 w 91"/>
                  <a:gd name="T27" fmla="*/ 88 h 90"/>
                  <a:gd name="T28" fmla="*/ 72 w 91"/>
                  <a:gd name="T29" fmla="*/ 90 h 90"/>
                  <a:gd name="T30" fmla="*/ 83 w 91"/>
                  <a:gd name="T31" fmla="*/ 86 h 90"/>
                  <a:gd name="T32" fmla="*/ 88 w 91"/>
                  <a:gd name="T33" fmla="*/ 80 h 90"/>
                  <a:gd name="T34" fmla="*/ 91 w 91"/>
                  <a:gd name="T35" fmla="*/ 73 h 90"/>
                  <a:gd name="T36" fmla="*/ 88 w 91"/>
                  <a:gd name="T37" fmla="*/ 6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90">
                    <a:moveTo>
                      <a:pt x="88" y="66"/>
                    </a:moveTo>
                    <a:cubicBezTo>
                      <a:pt x="78" y="56"/>
                      <a:pt x="78" y="56"/>
                      <a:pt x="78" y="56"/>
                    </a:cubicBezTo>
                    <a:cubicBezTo>
                      <a:pt x="76" y="54"/>
                      <a:pt x="74" y="53"/>
                      <a:pt x="71" y="53"/>
                    </a:cubicBezTo>
                    <a:cubicBezTo>
                      <a:pt x="68" y="53"/>
                      <a:pt x="66" y="54"/>
                      <a:pt x="64" y="56"/>
                    </a:cubicBezTo>
                    <a:cubicBezTo>
                      <a:pt x="61" y="59"/>
                      <a:pt x="61" y="59"/>
                      <a:pt x="61" y="59"/>
                    </a:cubicBezTo>
                    <a:cubicBezTo>
                      <a:pt x="51" y="50"/>
                      <a:pt x="41" y="40"/>
                      <a:pt x="32" y="30"/>
                    </a:cubicBezTo>
                    <a:cubicBezTo>
                      <a:pt x="35" y="27"/>
                      <a:pt x="35" y="27"/>
                      <a:pt x="35" y="27"/>
                    </a:cubicBezTo>
                    <a:cubicBezTo>
                      <a:pt x="39" y="23"/>
                      <a:pt x="39" y="17"/>
                      <a:pt x="35" y="13"/>
                    </a:cubicBezTo>
                    <a:cubicBezTo>
                      <a:pt x="25" y="3"/>
                      <a:pt x="25" y="3"/>
                      <a:pt x="25" y="3"/>
                    </a:cubicBezTo>
                    <a:cubicBezTo>
                      <a:pt x="23" y="1"/>
                      <a:pt x="21" y="0"/>
                      <a:pt x="18" y="0"/>
                    </a:cubicBezTo>
                    <a:cubicBezTo>
                      <a:pt x="15" y="0"/>
                      <a:pt x="13" y="1"/>
                      <a:pt x="11" y="3"/>
                    </a:cubicBezTo>
                    <a:cubicBezTo>
                      <a:pt x="5" y="8"/>
                      <a:pt x="5" y="8"/>
                      <a:pt x="5" y="8"/>
                    </a:cubicBezTo>
                    <a:cubicBezTo>
                      <a:pt x="0" y="13"/>
                      <a:pt x="0" y="21"/>
                      <a:pt x="3" y="27"/>
                    </a:cubicBezTo>
                    <a:cubicBezTo>
                      <a:pt x="19" y="51"/>
                      <a:pt x="40" y="72"/>
                      <a:pt x="64" y="88"/>
                    </a:cubicBezTo>
                    <a:cubicBezTo>
                      <a:pt x="66" y="89"/>
                      <a:pt x="69" y="90"/>
                      <a:pt x="72" y="90"/>
                    </a:cubicBezTo>
                    <a:cubicBezTo>
                      <a:pt x="76" y="90"/>
                      <a:pt x="80" y="88"/>
                      <a:pt x="83" y="86"/>
                    </a:cubicBezTo>
                    <a:cubicBezTo>
                      <a:pt x="88" y="80"/>
                      <a:pt x="88" y="80"/>
                      <a:pt x="88" y="80"/>
                    </a:cubicBezTo>
                    <a:cubicBezTo>
                      <a:pt x="90" y="78"/>
                      <a:pt x="91" y="76"/>
                      <a:pt x="91" y="73"/>
                    </a:cubicBezTo>
                    <a:cubicBezTo>
                      <a:pt x="91" y="70"/>
                      <a:pt x="90" y="68"/>
                      <a:pt x="88" y="66"/>
                    </a:cubicBezTo>
                    <a:close/>
                  </a:path>
                </a:pathLst>
              </a:custGeom>
              <a:solidFill>
                <a:srgbClr val="136597"/>
              </a:solidFill>
              <a:ln>
                <a:noFill/>
              </a:ln>
            </p:spPr>
            <p:txBody>
              <a:bodyPr vert="horz" wrap="square" lIns="68580" tIns="34290" rIns="68580" bIns="34290" numCol="1" anchor="t" anchorCtr="0" compatLnSpc="1">
                <a:prstTxWarp prst="textNoShape">
                  <a:avLst/>
                </a:prstTxWarp>
              </a:bodyPr>
              <a:lstStyle/>
              <a:p>
                <a:endParaRPr lang="id-ID" sz="1013"/>
              </a:p>
            </p:txBody>
          </p:sp>
          <p:grpSp>
            <p:nvGrpSpPr>
              <p:cNvPr id="120" name="Group 119">
                <a:extLst>
                  <a:ext uri="{FF2B5EF4-FFF2-40B4-BE49-F238E27FC236}">
                    <a16:creationId xmlns:a16="http://schemas.microsoft.com/office/drawing/2014/main" id="{8289FF3E-396F-4833-B30D-AA047395100F}"/>
                  </a:ext>
                </a:extLst>
              </p:cNvPr>
              <p:cNvGrpSpPr/>
              <p:nvPr/>
            </p:nvGrpSpPr>
            <p:grpSpPr>
              <a:xfrm>
                <a:off x="2462211" y="5895919"/>
                <a:ext cx="361950" cy="315913"/>
                <a:chOff x="5554663" y="1825625"/>
                <a:chExt cx="361950" cy="315913"/>
              </a:xfrm>
              <a:solidFill>
                <a:srgbClr val="136597"/>
              </a:solidFill>
            </p:grpSpPr>
            <p:sp>
              <p:nvSpPr>
                <p:cNvPr id="121" name="Freeform 371">
                  <a:extLst>
                    <a:ext uri="{FF2B5EF4-FFF2-40B4-BE49-F238E27FC236}">
                      <a16:creationId xmlns:a16="http://schemas.microsoft.com/office/drawing/2014/main" id="{15E86BC3-57B6-4507-BD3B-66DD3028643F}"/>
                    </a:ext>
                  </a:extLst>
                </p:cNvPr>
                <p:cNvSpPr>
                  <a:spLocks/>
                </p:cNvSpPr>
                <p:nvPr/>
              </p:nvSpPr>
              <p:spPr bwMode="auto">
                <a:xfrm>
                  <a:off x="5622925" y="1946275"/>
                  <a:ext cx="52388" cy="76200"/>
                </a:xfrm>
                <a:custGeom>
                  <a:avLst/>
                  <a:gdLst>
                    <a:gd name="T0" fmla="*/ 4 w 14"/>
                    <a:gd name="T1" fmla="*/ 20 h 20"/>
                    <a:gd name="T2" fmla="*/ 4 w 14"/>
                    <a:gd name="T3" fmla="*/ 20 h 20"/>
                    <a:gd name="T4" fmla="*/ 2 w 14"/>
                    <a:gd name="T5" fmla="*/ 18 h 20"/>
                    <a:gd name="T6" fmla="*/ 0 w 14"/>
                    <a:gd name="T7" fmla="*/ 2 h 20"/>
                    <a:gd name="T8" fmla="*/ 1 w 14"/>
                    <a:gd name="T9" fmla="*/ 0 h 20"/>
                    <a:gd name="T10" fmla="*/ 4 w 14"/>
                    <a:gd name="T11" fmla="*/ 2 h 20"/>
                    <a:gd name="T12" fmla="*/ 5 w 14"/>
                    <a:gd name="T13" fmla="*/ 9 h 20"/>
                    <a:gd name="T14" fmla="*/ 9 w 14"/>
                    <a:gd name="T15" fmla="*/ 9 h 20"/>
                    <a:gd name="T16" fmla="*/ 10 w 14"/>
                    <a:gd name="T17" fmla="*/ 2 h 20"/>
                    <a:gd name="T18" fmla="*/ 12 w 14"/>
                    <a:gd name="T19" fmla="*/ 0 h 20"/>
                    <a:gd name="T20" fmla="*/ 14 w 14"/>
                    <a:gd name="T21" fmla="*/ 2 h 20"/>
                    <a:gd name="T22" fmla="*/ 11 w 14"/>
                    <a:gd name="T23" fmla="*/ 18 h 20"/>
                    <a:gd name="T24" fmla="*/ 10 w 14"/>
                    <a:gd name="T25" fmla="*/ 20 h 20"/>
                    <a:gd name="T26" fmla="*/ 8 w 14"/>
                    <a:gd name="T27" fmla="*/ 19 h 20"/>
                    <a:gd name="T28" fmla="*/ 7 w 14"/>
                    <a:gd name="T29" fmla="*/ 17 h 20"/>
                    <a:gd name="T30" fmla="*/ 6 w 14"/>
                    <a:gd name="T31" fmla="*/ 19 h 20"/>
                    <a:gd name="T32" fmla="*/ 4 w 14"/>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0">
                      <a:moveTo>
                        <a:pt x="4" y="20"/>
                      </a:moveTo>
                      <a:cubicBezTo>
                        <a:pt x="4" y="20"/>
                        <a:pt x="4" y="20"/>
                        <a:pt x="4" y="20"/>
                      </a:cubicBezTo>
                      <a:cubicBezTo>
                        <a:pt x="3" y="20"/>
                        <a:pt x="3" y="19"/>
                        <a:pt x="2" y="18"/>
                      </a:cubicBezTo>
                      <a:cubicBezTo>
                        <a:pt x="0" y="2"/>
                        <a:pt x="0" y="2"/>
                        <a:pt x="0" y="2"/>
                      </a:cubicBezTo>
                      <a:cubicBezTo>
                        <a:pt x="0" y="1"/>
                        <a:pt x="0" y="0"/>
                        <a:pt x="1" y="0"/>
                      </a:cubicBezTo>
                      <a:cubicBezTo>
                        <a:pt x="3" y="0"/>
                        <a:pt x="4" y="1"/>
                        <a:pt x="4" y="2"/>
                      </a:cubicBezTo>
                      <a:cubicBezTo>
                        <a:pt x="5" y="9"/>
                        <a:pt x="5" y="9"/>
                        <a:pt x="5" y="9"/>
                      </a:cubicBezTo>
                      <a:cubicBezTo>
                        <a:pt x="6" y="8"/>
                        <a:pt x="8" y="8"/>
                        <a:pt x="9" y="9"/>
                      </a:cubicBezTo>
                      <a:cubicBezTo>
                        <a:pt x="10" y="2"/>
                        <a:pt x="10" y="2"/>
                        <a:pt x="10" y="2"/>
                      </a:cubicBezTo>
                      <a:cubicBezTo>
                        <a:pt x="10" y="1"/>
                        <a:pt x="11" y="0"/>
                        <a:pt x="12" y="0"/>
                      </a:cubicBezTo>
                      <a:cubicBezTo>
                        <a:pt x="13" y="0"/>
                        <a:pt x="14" y="1"/>
                        <a:pt x="14" y="2"/>
                      </a:cubicBezTo>
                      <a:cubicBezTo>
                        <a:pt x="11" y="18"/>
                        <a:pt x="11" y="18"/>
                        <a:pt x="11" y="18"/>
                      </a:cubicBezTo>
                      <a:cubicBezTo>
                        <a:pt x="11" y="19"/>
                        <a:pt x="11" y="20"/>
                        <a:pt x="10" y="20"/>
                      </a:cubicBezTo>
                      <a:cubicBezTo>
                        <a:pt x="9" y="20"/>
                        <a:pt x="8" y="19"/>
                        <a:pt x="8" y="19"/>
                      </a:cubicBezTo>
                      <a:cubicBezTo>
                        <a:pt x="7" y="17"/>
                        <a:pt x="7" y="17"/>
                        <a:pt x="7" y="17"/>
                      </a:cubicBezTo>
                      <a:cubicBezTo>
                        <a:pt x="6" y="19"/>
                        <a:pt x="6" y="19"/>
                        <a:pt x="6" y="19"/>
                      </a:cubicBezTo>
                      <a:cubicBezTo>
                        <a:pt x="6" y="19"/>
                        <a:pt x="5"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2" name="Freeform 372">
                  <a:extLst>
                    <a:ext uri="{FF2B5EF4-FFF2-40B4-BE49-F238E27FC236}">
                      <a16:creationId xmlns:a16="http://schemas.microsoft.com/office/drawing/2014/main" id="{206720CF-F58B-4301-BD98-CF34357752D1}"/>
                    </a:ext>
                  </a:extLst>
                </p:cNvPr>
                <p:cNvSpPr>
                  <a:spLocks/>
                </p:cNvSpPr>
                <p:nvPr/>
              </p:nvSpPr>
              <p:spPr bwMode="auto">
                <a:xfrm>
                  <a:off x="5713413" y="1946275"/>
                  <a:ext cx="52388" cy="76200"/>
                </a:xfrm>
                <a:custGeom>
                  <a:avLst/>
                  <a:gdLst>
                    <a:gd name="T0" fmla="*/ 4 w 14"/>
                    <a:gd name="T1" fmla="*/ 20 h 20"/>
                    <a:gd name="T2" fmla="*/ 4 w 14"/>
                    <a:gd name="T3" fmla="*/ 20 h 20"/>
                    <a:gd name="T4" fmla="*/ 2 w 14"/>
                    <a:gd name="T5" fmla="*/ 18 h 20"/>
                    <a:gd name="T6" fmla="*/ 0 w 14"/>
                    <a:gd name="T7" fmla="*/ 2 h 20"/>
                    <a:gd name="T8" fmla="*/ 2 w 14"/>
                    <a:gd name="T9" fmla="*/ 0 h 20"/>
                    <a:gd name="T10" fmla="*/ 4 w 14"/>
                    <a:gd name="T11" fmla="*/ 2 h 20"/>
                    <a:gd name="T12" fmla="*/ 5 w 14"/>
                    <a:gd name="T13" fmla="*/ 9 h 20"/>
                    <a:gd name="T14" fmla="*/ 7 w 14"/>
                    <a:gd name="T15" fmla="*/ 8 h 20"/>
                    <a:gd name="T16" fmla="*/ 7 w 14"/>
                    <a:gd name="T17" fmla="*/ 8 h 20"/>
                    <a:gd name="T18" fmla="*/ 9 w 14"/>
                    <a:gd name="T19" fmla="*/ 9 h 20"/>
                    <a:gd name="T20" fmla="*/ 10 w 14"/>
                    <a:gd name="T21" fmla="*/ 2 h 20"/>
                    <a:gd name="T22" fmla="*/ 12 w 14"/>
                    <a:gd name="T23" fmla="*/ 0 h 20"/>
                    <a:gd name="T24" fmla="*/ 14 w 14"/>
                    <a:gd name="T25" fmla="*/ 2 h 20"/>
                    <a:gd name="T26" fmla="*/ 11 w 14"/>
                    <a:gd name="T27" fmla="*/ 18 h 20"/>
                    <a:gd name="T28" fmla="*/ 10 w 14"/>
                    <a:gd name="T29" fmla="*/ 20 h 20"/>
                    <a:gd name="T30" fmla="*/ 8 w 14"/>
                    <a:gd name="T31" fmla="*/ 19 h 20"/>
                    <a:gd name="T32" fmla="*/ 7 w 14"/>
                    <a:gd name="T33" fmla="*/ 17 h 20"/>
                    <a:gd name="T34" fmla="*/ 6 w 14"/>
                    <a:gd name="T35" fmla="*/ 19 h 20"/>
                    <a:gd name="T36" fmla="*/ 4 w 14"/>
                    <a:gd name="T3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0">
                      <a:moveTo>
                        <a:pt x="4" y="20"/>
                      </a:moveTo>
                      <a:cubicBezTo>
                        <a:pt x="4" y="20"/>
                        <a:pt x="4" y="20"/>
                        <a:pt x="4" y="20"/>
                      </a:cubicBezTo>
                      <a:cubicBezTo>
                        <a:pt x="3" y="20"/>
                        <a:pt x="3" y="19"/>
                        <a:pt x="2" y="18"/>
                      </a:cubicBezTo>
                      <a:cubicBezTo>
                        <a:pt x="0" y="2"/>
                        <a:pt x="0" y="2"/>
                        <a:pt x="0" y="2"/>
                      </a:cubicBezTo>
                      <a:cubicBezTo>
                        <a:pt x="0" y="1"/>
                        <a:pt x="0" y="0"/>
                        <a:pt x="2" y="0"/>
                      </a:cubicBezTo>
                      <a:cubicBezTo>
                        <a:pt x="3" y="0"/>
                        <a:pt x="4" y="1"/>
                        <a:pt x="4" y="2"/>
                      </a:cubicBezTo>
                      <a:cubicBezTo>
                        <a:pt x="5" y="9"/>
                        <a:pt x="5" y="9"/>
                        <a:pt x="5" y="9"/>
                      </a:cubicBezTo>
                      <a:cubicBezTo>
                        <a:pt x="5" y="9"/>
                        <a:pt x="6" y="8"/>
                        <a:pt x="7" y="8"/>
                      </a:cubicBezTo>
                      <a:cubicBezTo>
                        <a:pt x="7" y="8"/>
                        <a:pt x="7" y="8"/>
                        <a:pt x="7" y="8"/>
                      </a:cubicBezTo>
                      <a:cubicBezTo>
                        <a:pt x="8" y="8"/>
                        <a:pt x="9" y="9"/>
                        <a:pt x="9" y="9"/>
                      </a:cubicBezTo>
                      <a:cubicBezTo>
                        <a:pt x="10" y="2"/>
                        <a:pt x="10" y="2"/>
                        <a:pt x="10" y="2"/>
                      </a:cubicBezTo>
                      <a:cubicBezTo>
                        <a:pt x="10" y="1"/>
                        <a:pt x="11" y="0"/>
                        <a:pt x="12" y="0"/>
                      </a:cubicBezTo>
                      <a:cubicBezTo>
                        <a:pt x="13" y="0"/>
                        <a:pt x="14" y="1"/>
                        <a:pt x="14" y="2"/>
                      </a:cubicBezTo>
                      <a:cubicBezTo>
                        <a:pt x="11" y="18"/>
                        <a:pt x="11" y="18"/>
                        <a:pt x="11" y="18"/>
                      </a:cubicBezTo>
                      <a:cubicBezTo>
                        <a:pt x="11" y="19"/>
                        <a:pt x="11" y="20"/>
                        <a:pt x="10" y="20"/>
                      </a:cubicBezTo>
                      <a:cubicBezTo>
                        <a:pt x="9" y="20"/>
                        <a:pt x="8" y="19"/>
                        <a:pt x="8" y="19"/>
                      </a:cubicBezTo>
                      <a:cubicBezTo>
                        <a:pt x="7" y="17"/>
                        <a:pt x="7" y="17"/>
                        <a:pt x="7" y="17"/>
                      </a:cubicBezTo>
                      <a:cubicBezTo>
                        <a:pt x="6" y="19"/>
                        <a:pt x="6" y="19"/>
                        <a:pt x="6" y="19"/>
                      </a:cubicBezTo>
                      <a:cubicBezTo>
                        <a:pt x="6" y="19"/>
                        <a:pt x="5"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3" name="Freeform 373">
                  <a:extLst>
                    <a:ext uri="{FF2B5EF4-FFF2-40B4-BE49-F238E27FC236}">
                      <a16:creationId xmlns:a16="http://schemas.microsoft.com/office/drawing/2014/main" id="{B5268514-92BD-4743-A27B-F6EFD18CCC9C}"/>
                    </a:ext>
                  </a:extLst>
                </p:cNvPr>
                <p:cNvSpPr>
                  <a:spLocks/>
                </p:cNvSpPr>
                <p:nvPr/>
              </p:nvSpPr>
              <p:spPr bwMode="auto">
                <a:xfrm>
                  <a:off x="5803900" y="1946275"/>
                  <a:ext cx="52388" cy="76200"/>
                </a:xfrm>
                <a:custGeom>
                  <a:avLst/>
                  <a:gdLst>
                    <a:gd name="T0" fmla="*/ 10 w 14"/>
                    <a:gd name="T1" fmla="*/ 20 h 20"/>
                    <a:gd name="T2" fmla="*/ 8 w 14"/>
                    <a:gd name="T3" fmla="*/ 19 h 20"/>
                    <a:gd name="T4" fmla="*/ 7 w 14"/>
                    <a:gd name="T5" fmla="*/ 17 h 20"/>
                    <a:gd name="T6" fmla="*/ 6 w 14"/>
                    <a:gd name="T7" fmla="*/ 19 h 20"/>
                    <a:gd name="T8" fmla="*/ 4 w 14"/>
                    <a:gd name="T9" fmla="*/ 20 h 20"/>
                    <a:gd name="T10" fmla="*/ 3 w 14"/>
                    <a:gd name="T11" fmla="*/ 18 h 20"/>
                    <a:gd name="T12" fmla="*/ 0 w 14"/>
                    <a:gd name="T13" fmla="*/ 2 h 20"/>
                    <a:gd name="T14" fmla="*/ 2 w 14"/>
                    <a:gd name="T15" fmla="*/ 0 h 20"/>
                    <a:gd name="T16" fmla="*/ 4 w 14"/>
                    <a:gd name="T17" fmla="*/ 2 h 20"/>
                    <a:gd name="T18" fmla="*/ 5 w 14"/>
                    <a:gd name="T19" fmla="*/ 9 h 20"/>
                    <a:gd name="T20" fmla="*/ 7 w 14"/>
                    <a:gd name="T21" fmla="*/ 8 h 20"/>
                    <a:gd name="T22" fmla="*/ 7 w 14"/>
                    <a:gd name="T23" fmla="*/ 8 h 20"/>
                    <a:gd name="T24" fmla="*/ 9 w 14"/>
                    <a:gd name="T25" fmla="*/ 9 h 20"/>
                    <a:gd name="T26" fmla="*/ 10 w 14"/>
                    <a:gd name="T27" fmla="*/ 2 h 20"/>
                    <a:gd name="T28" fmla="*/ 12 w 14"/>
                    <a:gd name="T29" fmla="*/ 0 h 20"/>
                    <a:gd name="T30" fmla="*/ 14 w 14"/>
                    <a:gd name="T31" fmla="*/ 2 h 20"/>
                    <a:gd name="T32" fmla="*/ 12 w 14"/>
                    <a:gd name="T33" fmla="*/ 18 h 20"/>
                    <a:gd name="T34" fmla="*/ 10 w 14"/>
                    <a:gd name="T35" fmla="*/ 20 h 20"/>
                    <a:gd name="T36" fmla="*/ 10 w 14"/>
                    <a:gd name="T3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0">
                      <a:moveTo>
                        <a:pt x="10" y="20"/>
                      </a:moveTo>
                      <a:cubicBezTo>
                        <a:pt x="9" y="20"/>
                        <a:pt x="8" y="19"/>
                        <a:pt x="8" y="19"/>
                      </a:cubicBezTo>
                      <a:cubicBezTo>
                        <a:pt x="7" y="17"/>
                        <a:pt x="7" y="17"/>
                        <a:pt x="7" y="17"/>
                      </a:cubicBezTo>
                      <a:cubicBezTo>
                        <a:pt x="6" y="19"/>
                        <a:pt x="6" y="19"/>
                        <a:pt x="6" y="19"/>
                      </a:cubicBezTo>
                      <a:cubicBezTo>
                        <a:pt x="6" y="19"/>
                        <a:pt x="5" y="20"/>
                        <a:pt x="4" y="20"/>
                      </a:cubicBezTo>
                      <a:cubicBezTo>
                        <a:pt x="3" y="20"/>
                        <a:pt x="3" y="19"/>
                        <a:pt x="3" y="18"/>
                      </a:cubicBezTo>
                      <a:cubicBezTo>
                        <a:pt x="0" y="2"/>
                        <a:pt x="0" y="2"/>
                        <a:pt x="0" y="2"/>
                      </a:cubicBezTo>
                      <a:cubicBezTo>
                        <a:pt x="0" y="1"/>
                        <a:pt x="1" y="0"/>
                        <a:pt x="2" y="0"/>
                      </a:cubicBezTo>
                      <a:cubicBezTo>
                        <a:pt x="3" y="0"/>
                        <a:pt x="4" y="1"/>
                        <a:pt x="4" y="2"/>
                      </a:cubicBezTo>
                      <a:cubicBezTo>
                        <a:pt x="5" y="9"/>
                        <a:pt x="5" y="9"/>
                        <a:pt x="5" y="9"/>
                      </a:cubicBezTo>
                      <a:cubicBezTo>
                        <a:pt x="5" y="9"/>
                        <a:pt x="6" y="8"/>
                        <a:pt x="7" y="8"/>
                      </a:cubicBezTo>
                      <a:cubicBezTo>
                        <a:pt x="7" y="8"/>
                        <a:pt x="7" y="8"/>
                        <a:pt x="7" y="8"/>
                      </a:cubicBezTo>
                      <a:cubicBezTo>
                        <a:pt x="8" y="8"/>
                        <a:pt x="9" y="9"/>
                        <a:pt x="9" y="9"/>
                      </a:cubicBezTo>
                      <a:cubicBezTo>
                        <a:pt x="10" y="2"/>
                        <a:pt x="10" y="2"/>
                        <a:pt x="10" y="2"/>
                      </a:cubicBezTo>
                      <a:cubicBezTo>
                        <a:pt x="10" y="1"/>
                        <a:pt x="11" y="0"/>
                        <a:pt x="12" y="0"/>
                      </a:cubicBezTo>
                      <a:cubicBezTo>
                        <a:pt x="14" y="0"/>
                        <a:pt x="14" y="1"/>
                        <a:pt x="14" y="2"/>
                      </a:cubicBezTo>
                      <a:cubicBezTo>
                        <a:pt x="12" y="18"/>
                        <a:pt x="12" y="18"/>
                        <a:pt x="12" y="18"/>
                      </a:cubicBezTo>
                      <a:cubicBezTo>
                        <a:pt x="11" y="19"/>
                        <a:pt x="11"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4" name="Freeform 374">
                  <a:extLst>
                    <a:ext uri="{FF2B5EF4-FFF2-40B4-BE49-F238E27FC236}">
                      <a16:creationId xmlns:a16="http://schemas.microsoft.com/office/drawing/2014/main" id="{20ABCF8F-2C1B-4090-8CFB-1D449905F2D8}"/>
                    </a:ext>
                  </a:extLst>
                </p:cNvPr>
                <p:cNvSpPr>
                  <a:spLocks/>
                </p:cNvSpPr>
                <p:nvPr/>
              </p:nvSpPr>
              <p:spPr bwMode="auto">
                <a:xfrm>
                  <a:off x="5702300" y="2074863"/>
                  <a:ext cx="66675" cy="55563"/>
                </a:xfrm>
                <a:custGeom>
                  <a:avLst/>
                  <a:gdLst>
                    <a:gd name="T0" fmla="*/ 0 w 18"/>
                    <a:gd name="T1" fmla="*/ 0 h 15"/>
                    <a:gd name="T2" fmla="*/ 9 w 18"/>
                    <a:gd name="T3" fmla="*/ 15 h 15"/>
                    <a:gd name="T4" fmla="*/ 9 w 18"/>
                    <a:gd name="T5" fmla="*/ 15 h 15"/>
                    <a:gd name="T6" fmla="*/ 9 w 18"/>
                    <a:gd name="T7" fmla="*/ 15 h 15"/>
                    <a:gd name="T8" fmla="*/ 18 w 18"/>
                    <a:gd name="T9" fmla="*/ 0 h 15"/>
                    <a:gd name="T10" fmla="*/ 0 w 18"/>
                    <a:gd name="T11" fmla="*/ 0 h 15"/>
                  </a:gdLst>
                  <a:ahLst/>
                  <a:cxnLst>
                    <a:cxn ang="0">
                      <a:pos x="T0" y="T1"/>
                    </a:cxn>
                    <a:cxn ang="0">
                      <a:pos x="T2" y="T3"/>
                    </a:cxn>
                    <a:cxn ang="0">
                      <a:pos x="T4" y="T5"/>
                    </a:cxn>
                    <a:cxn ang="0">
                      <a:pos x="T6" y="T7"/>
                    </a:cxn>
                    <a:cxn ang="0">
                      <a:pos x="T8" y="T9"/>
                    </a:cxn>
                    <a:cxn ang="0">
                      <a:pos x="T10" y="T11"/>
                    </a:cxn>
                  </a:cxnLst>
                  <a:rect l="0" t="0" r="r" b="b"/>
                  <a:pathLst>
                    <a:path w="18" h="15">
                      <a:moveTo>
                        <a:pt x="0" y="0"/>
                      </a:moveTo>
                      <a:cubicBezTo>
                        <a:pt x="2" y="5"/>
                        <a:pt x="5" y="10"/>
                        <a:pt x="9" y="15"/>
                      </a:cubicBezTo>
                      <a:cubicBezTo>
                        <a:pt x="9" y="15"/>
                        <a:pt x="9" y="15"/>
                        <a:pt x="9" y="15"/>
                      </a:cubicBezTo>
                      <a:cubicBezTo>
                        <a:pt x="9" y="15"/>
                        <a:pt x="9" y="15"/>
                        <a:pt x="9" y="15"/>
                      </a:cubicBezTo>
                      <a:cubicBezTo>
                        <a:pt x="13" y="10"/>
                        <a:pt x="16" y="5"/>
                        <a:pt x="1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5" name="Freeform 375">
                  <a:extLst>
                    <a:ext uri="{FF2B5EF4-FFF2-40B4-BE49-F238E27FC236}">
                      <a16:creationId xmlns:a16="http://schemas.microsoft.com/office/drawing/2014/main" id="{01EEF4DC-BDAC-4E6F-99E6-914B5BC773BE}"/>
                    </a:ext>
                  </a:extLst>
                </p:cNvPr>
                <p:cNvSpPr>
                  <a:spLocks/>
                </p:cNvSpPr>
                <p:nvPr/>
              </p:nvSpPr>
              <p:spPr bwMode="auto">
                <a:xfrm>
                  <a:off x="5607050" y="2074863"/>
                  <a:ext cx="117475" cy="66675"/>
                </a:xfrm>
                <a:custGeom>
                  <a:avLst/>
                  <a:gdLst>
                    <a:gd name="T0" fmla="*/ 21 w 31"/>
                    <a:gd name="T1" fmla="*/ 0 h 18"/>
                    <a:gd name="T2" fmla="*/ 0 w 31"/>
                    <a:gd name="T3" fmla="*/ 0 h 18"/>
                    <a:gd name="T4" fmla="*/ 31 w 31"/>
                    <a:gd name="T5" fmla="*/ 18 h 18"/>
                    <a:gd name="T6" fmla="*/ 31 w 31"/>
                    <a:gd name="T7" fmla="*/ 17 h 18"/>
                    <a:gd name="T8" fmla="*/ 21 w 31"/>
                    <a:gd name="T9" fmla="*/ 0 h 18"/>
                  </a:gdLst>
                  <a:ahLst/>
                  <a:cxnLst>
                    <a:cxn ang="0">
                      <a:pos x="T0" y="T1"/>
                    </a:cxn>
                    <a:cxn ang="0">
                      <a:pos x="T2" y="T3"/>
                    </a:cxn>
                    <a:cxn ang="0">
                      <a:pos x="T4" y="T5"/>
                    </a:cxn>
                    <a:cxn ang="0">
                      <a:pos x="T6" y="T7"/>
                    </a:cxn>
                    <a:cxn ang="0">
                      <a:pos x="T8" y="T9"/>
                    </a:cxn>
                  </a:cxnLst>
                  <a:rect l="0" t="0" r="r" b="b"/>
                  <a:pathLst>
                    <a:path w="31" h="18">
                      <a:moveTo>
                        <a:pt x="21" y="0"/>
                      </a:moveTo>
                      <a:cubicBezTo>
                        <a:pt x="0" y="0"/>
                        <a:pt x="0" y="0"/>
                        <a:pt x="0" y="0"/>
                      </a:cubicBezTo>
                      <a:cubicBezTo>
                        <a:pt x="7" y="10"/>
                        <a:pt x="19" y="17"/>
                        <a:pt x="31" y="18"/>
                      </a:cubicBezTo>
                      <a:cubicBezTo>
                        <a:pt x="31" y="17"/>
                        <a:pt x="31" y="17"/>
                        <a:pt x="31" y="17"/>
                      </a:cubicBezTo>
                      <a:cubicBezTo>
                        <a:pt x="26" y="12"/>
                        <a:pt x="23" y="6"/>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6" name="Freeform 376">
                  <a:extLst>
                    <a:ext uri="{FF2B5EF4-FFF2-40B4-BE49-F238E27FC236}">
                      <a16:creationId xmlns:a16="http://schemas.microsoft.com/office/drawing/2014/main" id="{19B536A5-573D-4E3C-854E-371C1B10E990}"/>
                    </a:ext>
                  </a:extLst>
                </p:cNvPr>
                <p:cNvSpPr>
                  <a:spLocks/>
                </p:cNvSpPr>
                <p:nvPr/>
              </p:nvSpPr>
              <p:spPr bwMode="auto">
                <a:xfrm>
                  <a:off x="5746750" y="2074863"/>
                  <a:ext cx="115888" cy="66675"/>
                </a:xfrm>
                <a:custGeom>
                  <a:avLst/>
                  <a:gdLst>
                    <a:gd name="T0" fmla="*/ 0 w 31"/>
                    <a:gd name="T1" fmla="*/ 17 h 18"/>
                    <a:gd name="T2" fmla="*/ 0 w 31"/>
                    <a:gd name="T3" fmla="*/ 18 h 18"/>
                    <a:gd name="T4" fmla="*/ 31 w 31"/>
                    <a:gd name="T5" fmla="*/ 0 h 18"/>
                    <a:gd name="T6" fmla="*/ 10 w 31"/>
                    <a:gd name="T7" fmla="*/ 0 h 18"/>
                    <a:gd name="T8" fmla="*/ 0 w 31"/>
                    <a:gd name="T9" fmla="*/ 17 h 18"/>
                  </a:gdLst>
                  <a:ahLst/>
                  <a:cxnLst>
                    <a:cxn ang="0">
                      <a:pos x="T0" y="T1"/>
                    </a:cxn>
                    <a:cxn ang="0">
                      <a:pos x="T2" y="T3"/>
                    </a:cxn>
                    <a:cxn ang="0">
                      <a:pos x="T4" y="T5"/>
                    </a:cxn>
                    <a:cxn ang="0">
                      <a:pos x="T6" y="T7"/>
                    </a:cxn>
                    <a:cxn ang="0">
                      <a:pos x="T8" y="T9"/>
                    </a:cxn>
                  </a:cxnLst>
                  <a:rect l="0" t="0" r="r" b="b"/>
                  <a:pathLst>
                    <a:path w="31" h="18">
                      <a:moveTo>
                        <a:pt x="0" y="17"/>
                      </a:moveTo>
                      <a:cubicBezTo>
                        <a:pt x="0" y="18"/>
                        <a:pt x="0" y="18"/>
                        <a:pt x="0" y="18"/>
                      </a:cubicBezTo>
                      <a:cubicBezTo>
                        <a:pt x="12" y="17"/>
                        <a:pt x="24" y="10"/>
                        <a:pt x="31" y="0"/>
                      </a:cubicBezTo>
                      <a:cubicBezTo>
                        <a:pt x="10" y="0"/>
                        <a:pt x="10" y="0"/>
                        <a:pt x="10" y="0"/>
                      </a:cubicBezTo>
                      <a:cubicBezTo>
                        <a:pt x="8" y="6"/>
                        <a:pt x="5" y="1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7" name="Freeform 377">
                  <a:extLst>
                    <a:ext uri="{FF2B5EF4-FFF2-40B4-BE49-F238E27FC236}">
                      <a16:creationId xmlns:a16="http://schemas.microsoft.com/office/drawing/2014/main" id="{FDE8073A-6BF6-41BE-9178-20BEFD948126}"/>
                    </a:ext>
                  </a:extLst>
                </p:cNvPr>
                <p:cNvSpPr>
                  <a:spLocks/>
                </p:cNvSpPr>
                <p:nvPr/>
              </p:nvSpPr>
              <p:spPr bwMode="auto">
                <a:xfrm>
                  <a:off x="5697538" y="1836738"/>
                  <a:ext cx="76200" cy="57150"/>
                </a:xfrm>
                <a:custGeom>
                  <a:avLst/>
                  <a:gdLst>
                    <a:gd name="T0" fmla="*/ 20 w 20"/>
                    <a:gd name="T1" fmla="*/ 15 h 15"/>
                    <a:gd name="T2" fmla="*/ 10 w 20"/>
                    <a:gd name="T3" fmla="*/ 0 h 15"/>
                    <a:gd name="T4" fmla="*/ 10 w 20"/>
                    <a:gd name="T5" fmla="*/ 0 h 15"/>
                    <a:gd name="T6" fmla="*/ 10 w 20"/>
                    <a:gd name="T7" fmla="*/ 0 h 15"/>
                    <a:gd name="T8" fmla="*/ 0 w 20"/>
                    <a:gd name="T9" fmla="*/ 15 h 15"/>
                    <a:gd name="T10" fmla="*/ 20 w 20"/>
                    <a:gd name="T11" fmla="*/ 15 h 15"/>
                  </a:gdLst>
                  <a:ahLst/>
                  <a:cxnLst>
                    <a:cxn ang="0">
                      <a:pos x="T0" y="T1"/>
                    </a:cxn>
                    <a:cxn ang="0">
                      <a:pos x="T2" y="T3"/>
                    </a:cxn>
                    <a:cxn ang="0">
                      <a:pos x="T4" y="T5"/>
                    </a:cxn>
                    <a:cxn ang="0">
                      <a:pos x="T6" y="T7"/>
                    </a:cxn>
                    <a:cxn ang="0">
                      <a:pos x="T8" y="T9"/>
                    </a:cxn>
                    <a:cxn ang="0">
                      <a:pos x="T10" y="T11"/>
                    </a:cxn>
                  </a:cxnLst>
                  <a:rect l="0" t="0" r="r" b="b"/>
                  <a:pathLst>
                    <a:path w="20" h="15">
                      <a:moveTo>
                        <a:pt x="20" y="15"/>
                      </a:moveTo>
                      <a:cubicBezTo>
                        <a:pt x="18" y="10"/>
                        <a:pt x="14" y="5"/>
                        <a:pt x="10" y="0"/>
                      </a:cubicBezTo>
                      <a:cubicBezTo>
                        <a:pt x="10" y="0"/>
                        <a:pt x="10" y="0"/>
                        <a:pt x="10" y="0"/>
                      </a:cubicBezTo>
                      <a:cubicBezTo>
                        <a:pt x="10" y="0"/>
                        <a:pt x="10" y="0"/>
                        <a:pt x="10" y="0"/>
                      </a:cubicBezTo>
                      <a:cubicBezTo>
                        <a:pt x="6" y="5"/>
                        <a:pt x="2" y="10"/>
                        <a:pt x="0" y="15"/>
                      </a:cubicBezTo>
                      <a:lnTo>
                        <a:pt x="2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8" name="Freeform 378">
                  <a:extLst>
                    <a:ext uri="{FF2B5EF4-FFF2-40B4-BE49-F238E27FC236}">
                      <a16:creationId xmlns:a16="http://schemas.microsoft.com/office/drawing/2014/main" id="{C5850141-1325-42DD-A150-6EEAD4903A05}"/>
                    </a:ext>
                  </a:extLst>
                </p:cNvPr>
                <p:cNvSpPr>
                  <a:spLocks/>
                </p:cNvSpPr>
                <p:nvPr/>
              </p:nvSpPr>
              <p:spPr bwMode="auto">
                <a:xfrm>
                  <a:off x="5746750" y="1825625"/>
                  <a:ext cx="120650" cy="68263"/>
                </a:xfrm>
                <a:custGeom>
                  <a:avLst/>
                  <a:gdLst>
                    <a:gd name="T0" fmla="*/ 12 w 32"/>
                    <a:gd name="T1" fmla="*/ 18 h 18"/>
                    <a:gd name="T2" fmla="*/ 32 w 32"/>
                    <a:gd name="T3" fmla="*/ 18 h 18"/>
                    <a:gd name="T4" fmla="*/ 0 w 32"/>
                    <a:gd name="T5" fmla="*/ 0 h 18"/>
                    <a:gd name="T6" fmla="*/ 0 w 32"/>
                    <a:gd name="T7" fmla="*/ 1 h 18"/>
                    <a:gd name="T8" fmla="*/ 12 w 32"/>
                    <a:gd name="T9" fmla="*/ 18 h 18"/>
                  </a:gdLst>
                  <a:ahLst/>
                  <a:cxnLst>
                    <a:cxn ang="0">
                      <a:pos x="T0" y="T1"/>
                    </a:cxn>
                    <a:cxn ang="0">
                      <a:pos x="T2" y="T3"/>
                    </a:cxn>
                    <a:cxn ang="0">
                      <a:pos x="T4" y="T5"/>
                    </a:cxn>
                    <a:cxn ang="0">
                      <a:pos x="T6" y="T7"/>
                    </a:cxn>
                    <a:cxn ang="0">
                      <a:pos x="T8" y="T9"/>
                    </a:cxn>
                  </a:cxnLst>
                  <a:rect l="0" t="0" r="r" b="b"/>
                  <a:pathLst>
                    <a:path w="32" h="18">
                      <a:moveTo>
                        <a:pt x="12" y="18"/>
                      </a:moveTo>
                      <a:cubicBezTo>
                        <a:pt x="32" y="18"/>
                        <a:pt x="32" y="18"/>
                        <a:pt x="32" y="18"/>
                      </a:cubicBezTo>
                      <a:cubicBezTo>
                        <a:pt x="24" y="8"/>
                        <a:pt x="13" y="1"/>
                        <a:pt x="0" y="0"/>
                      </a:cubicBezTo>
                      <a:cubicBezTo>
                        <a:pt x="0" y="1"/>
                        <a:pt x="0" y="1"/>
                        <a:pt x="0" y="1"/>
                      </a:cubicBezTo>
                      <a:cubicBezTo>
                        <a:pt x="5" y="6"/>
                        <a:pt x="9" y="12"/>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29" name="Freeform 379">
                  <a:extLst>
                    <a:ext uri="{FF2B5EF4-FFF2-40B4-BE49-F238E27FC236}">
                      <a16:creationId xmlns:a16="http://schemas.microsoft.com/office/drawing/2014/main" id="{9DE2C899-5F8A-4E04-A3AB-4ACB11955EB5}"/>
                    </a:ext>
                  </a:extLst>
                </p:cNvPr>
                <p:cNvSpPr>
                  <a:spLocks/>
                </p:cNvSpPr>
                <p:nvPr/>
              </p:nvSpPr>
              <p:spPr bwMode="auto">
                <a:xfrm>
                  <a:off x="5603875" y="1825625"/>
                  <a:ext cx="120650" cy="68263"/>
                </a:xfrm>
                <a:custGeom>
                  <a:avLst/>
                  <a:gdLst>
                    <a:gd name="T0" fmla="*/ 32 w 32"/>
                    <a:gd name="T1" fmla="*/ 1 h 18"/>
                    <a:gd name="T2" fmla="*/ 32 w 32"/>
                    <a:gd name="T3" fmla="*/ 0 h 18"/>
                    <a:gd name="T4" fmla="*/ 0 w 32"/>
                    <a:gd name="T5" fmla="*/ 18 h 18"/>
                    <a:gd name="T6" fmla="*/ 20 w 32"/>
                    <a:gd name="T7" fmla="*/ 18 h 18"/>
                    <a:gd name="T8" fmla="*/ 32 w 32"/>
                    <a:gd name="T9" fmla="*/ 1 h 18"/>
                  </a:gdLst>
                  <a:ahLst/>
                  <a:cxnLst>
                    <a:cxn ang="0">
                      <a:pos x="T0" y="T1"/>
                    </a:cxn>
                    <a:cxn ang="0">
                      <a:pos x="T2" y="T3"/>
                    </a:cxn>
                    <a:cxn ang="0">
                      <a:pos x="T4" y="T5"/>
                    </a:cxn>
                    <a:cxn ang="0">
                      <a:pos x="T6" y="T7"/>
                    </a:cxn>
                    <a:cxn ang="0">
                      <a:pos x="T8" y="T9"/>
                    </a:cxn>
                  </a:cxnLst>
                  <a:rect l="0" t="0" r="r" b="b"/>
                  <a:pathLst>
                    <a:path w="32" h="18">
                      <a:moveTo>
                        <a:pt x="32" y="1"/>
                      </a:moveTo>
                      <a:cubicBezTo>
                        <a:pt x="32" y="0"/>
                        <a:pt x="32" y="0"/>
                        <a:pt x="32" y="0"/>
                      </a:cubicBezTo>
                      <a:cubicBezTo>
                        <a:pt x="19" y="1"/>
                        <a:pt x="7" y="8"/>
                        <a:pt x="0" y="18"/>
                      </a:cubicBezTo>
                      <a:cubicBezTo>
                        <a:pt x="20" y="18"/>
                        <a:pt x="20" y="18"/>
                        <a:pt x="20" y="18"/>
                      </a:cubicBezTo>
                      <a:cubicBezTo>
                        <a:pt x="23" y="12"/>
                        <a:pt x="27" y="6"/>
                        <a:pt x="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sp>
              <p:nvSpPr>
                <p:cNvPr id="130" name="Freeform 380">
                  <a:extLst>
                    <a:ext uri="{FF2B5EF4-FFF2-40B4-BE49-F238E27FC236}">
                      <a16:creationId xmlns:a16="http://schemas.microsoft.com/office/drawing/2014/main" id="{3ABA9EDE-F6FD-402C-A886-6575F266B370}"/>
                    </a:ext>
                  </a:extLst>
                </p:cNvPr>
                <p:cNvSpPr>
                  <a:spLocks noEditPoints="1"/>
                </p:cNvSpPr>
                <p:nvPr/>
              </p:nvSpPr>
              <p:spPr bwMode="auto">
                <a:xfrm>
                  <a:off x="5554663" y="1908175"/>
                  <a:ext cx="361950" cy="150813"/>
                </a:xfrm>
                <a:custGeom>
                  <a:avLst/>
                  <a:gdLst>
                    <a:gd name="T0" fmla="*/ 94 w 96"/>
                    <a:gd name="T1" fmla="*/ 4 h 40"/>
                    <a:gd name="T2" fmla="*/ 87 w 96"/>
                    <a:gd name="T3" fmla="*/ 4 h 40"/>
                    <a:gd name="T4" fmla="*/ 85 w 96"/>
                    <a:gd name="T5" fmla="*/ 0 h 40"/>
                    <a:gd name="T6" fmla="*/ 64 w 96"/>
                    <a:gd name="T7" fmla="*/ 0 h 40"/>
                    <a:gd name="T8" fmla="*/ 65 w 96"/>
                    <a:gd name="T9" fmla="*/ 4 h 40"/>
                    <a:gd name="T10" fmla="*/ 61 w 96"/>
                    <a:gd name="T11" fmla="*/ 4 h 40"/>
                    <a:gd name="T12" fmla="*/ 60 w 96"/>
                    <a:gd name="T13" fmla="*/ 0 h 40"/>
                    <a:gd name="T14" fmla="*/ 36 w 96"/>
                    <a:gd name="T15" fmla="*/ 0 h 40"/>
                    <a:gd name="T16" fmla="*/ 35 w 96"/>
                    <a:gd name="T17" fmla="*/ 4 h 40"/>
                    <a:gd name="T18" fmla="*/ 31 w 96"/>
                    <a:gd name="T19" fmla="*/ 4 h 40"/>
                    <a:gd name="T20" fmla="*/ 32 w 96"/>
                    <a:gd name="T21" fmla="*/ 0 h 40"/>
                    <a:gd name="T22" fmla="*/ 11 w 96"/>
                    <a:gd name="T23" fmla="*/ 0 h 40"/>
                    <a:gd name="T24" fmla="*/ 9 w 96"/>
                    <a:gd name="T25" fmla="*/ 4 h 40"/>
                    <a:gd name="T26" fmla="*/ 2 w 96"/>
                    <a:gd name="T27" fmla="*/ 4 h 40"/>
                    <a:gd name="T28" fmla="*/ 0 w 96"/>
                    <a:gd name="T29" fmla="*/ 6 h 40"/>
                    <a:gd name="T30" fmla="*/ 0 w 96"/>
                    <a:gd name="T31" fmla="*/ 34 h 40"/>
                    <a:gd name="T32" fmla="*/ 2 w 96"/>
                    <a:gd name="T33" fmla="*/ 36 h 40"/>
                    <a:gd name="T34" fmla="*/ 9 w 96"/>
                    <a:gd name="T35" fmla="*/ 36 h 40"/>
                    <a:gd name="T36" fmla="*/ 11 w 96"/>
                    <a:gd name="T37" fmla="*/ 40 h 40"/>
                    <a:gd name="T38" fmla="*/ 33 w 96"/>
                    <a:gd name="T39" fmla="*/ 40 h 40"/>
                    <a:gd name="T40" fmla="*/ 31 w 96"/>
                    <a:gd name="T41" fmla="*/ 36 h 40"/>
                    <a:gd name="T42" fmla="*/ 36 w 96"/>
                    <a:gd name="T43" fmla="*/ 36 h 40"/>
                    <a:gd name="T44" fmla="*/ 37 w 96"/>
                    <a:gd name="T45" fmla="*/ 40 h 40"/>
                    <a:gd name="T46" fmla="*/ 59 w 96"/>
                    <a:gd name="T47" fmla="*/ 40 h 40"/>
                    <a:gd name="T48" fmla="*/ 60 w 96"/>
                    <a:gd name="T49" fmla="*/ 36 h 40"/>
                    <a:gd name="T50" fmla="*/ 65 w 96"/>
                    <a:gd name="T51" fmla="*/ 36 h 40"/>
                    <a:gd name="T52" fmla="*/ 63 w 96"/>
                    <a:gd name="T53" fmla="*/ 40 h 40"/>
                    <a:gd name="T54" fmla="*/ 85 w 96"/>
                    <a:gd name="T55" fmla="*/ 40 h 40"/>
                    <a:gd name="T56" fmla="*/ 87 w 96"/>
                    <a:gd name="T57" fmla="*/ 36 h 40"/>
                    <a:gd name="T58" fmla="*/ 94 w 96"/>
                    <a:gd name="T59" fmla="*/ 36 h 40"/>
                    <a:gd name="T60" fmla="*/ 96 w 96"/>
                    <a:gd name="T61" fmla="*/ 34 h 40"/>
                    <a:gd name="T62" fmla="*/ 96 w 96"/>
                    <a:gd name="T63" fmla="*/ 6 h 40"/>
                    <a:gd name="T64" fmla="*/ 94 w 96"/>
                    <a:gd name="T65" fmla="*/ 4 h 40"/>
                    <a:gd name="T66" fmla="*/ 92 w 96"/>
                    <a:gd name="T67" fmla="*/ 32 h 40"/>
                    <a:gd name="T68" fmla="*/ 4 w 96"/>
                    <a:gd name="T69" fmla="*/ 32 h 40"/>
                    <a:gd name="T70" fmla="*/ 4 w 96"/>
                    <a:gd name="T71" fmla="*/ 8 h 40"/>
                    <a:gd name="T72" fmla="*/ 92 w 96"/>
                    <a:gd name="T73" fmla="*/ 8 h 40"/>
                    <a:gd name="T74" fmla="*/ 92 w 96"/>
                    <a:gd name="T7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40">
                      <a:moveTo>
                        <a:pt x="94" y="4"/>
                      </a:moveTo>
                      <a:cubicBezTo>
                        <a:pt x="87" y="4"/>
                        <a:pt x="87" y="4"/>
                        <a:pt x="87" y="4"/>
                      </a:cubicBezTo>
                      <a:cubicBezTo>
                        <a:pt x="86" y="3"/>
                        <a:pt x="86" y="1"/>
                        <a:pt x="85" y="0"/>
                      </a:cubicBezTo>
                      <a:cubicBezTo>
                        <a:pt x="64" y="0"/>
                        <a:pt x="64" y="0"/>
                        <a:pt x="64" y="0"/>
                      </a:cubicBezTo>
                      <a:cubicBezTo>
                        <a:pt x="65" y="1"/>
                        <a:pt x="65" y="3"/>
                        <a:pt x="65" y="4"/>
                      </a:cubicBezTo>
                      <a:cubicBezTo>
                        <a:pt x="61" y="4"/>
                        <a:pt x="61" y="4"/>
                        <a:pt x="61" y="4"/>
                      </a:cubicBezTo>
                      <a:cubicBezTo>
                        <a:pt x="61" y="3"/>
                        <a:pt x="61" y="1"/>
                        <a:pt x="60" y="0"/>
                      </a:cubicBezTo>
                      <a:cubicBezTo>
                        <a:pt x="36" y="0"/>
                        <a:pt x="36" y="0"/>
                        <a:pt x="36" y="0"/>
                      </a:cubicBezTo>
                      <a:cubicBezTo>
                        <a:pt x="35" y="1"/>
                        <a:pt x="35" y="3"/>
                        <a:pt x="35" y="4"/>
                      </a:cubicBezTo>
                      <a:cubicBezTo>
                        <a:pt x="31" y="4"/>
                        <a:pt x="31" y="4"/>
                        <a:pt x="31" y="4"/>
                      </a:cubicBezTo>
                      <a:cubicBezTo>
                        <a:pt x="31" y="3"/>
                        <a:pt x="31" y="1"/>
                        <a:pt x="32" y="0"/>
                      </a:cubicBezTo>
                      <a:cubicBezTo>
                        <a:pt x="11" y="0"/>
                        <a:pt x="11" y="0"/>
                        <a:pt x="11" y="0"/>
                      </a:cubicBezTo>
                      <a:cubicBezTo>
                        <a:pt x="10" y="1"/>
                        <a:pt x="9" y="3"/>
                        <a:pt x="9" y="4"/>
                      </a:cubicBezTo>
                      <a:cubicBezTo>
                        <a:pt x="2" y="4"/>
                        <a:pt x="2" y="4"/>
                        <a:pt x="2" y="4"/>
                      </a:cubicBezTo>
                      <a:cubicBezTo>
                        <a:pt x="1" y="4"/>
                        <a:pt x="0" y="5"/>
                        <a:pt x="0" y="6"/>
                      </a:cubicBezTo>
                      <a:cubicBezTo>
                        <a:pt x="0" y="34"/>
                        <a:pt x="0" y="34"/>
                        <a:pt x="0" y="34"/>
                      </a:cubicBezTo>
                      <a:cubicBezTo>
                        <a:pt x="0" y="35"/>
                        <a:pt x="1" y="36"/>
                        <a:pt x="2" y="36"/>
                      </a:cubicBezTo>
                      <a:cubicBezTo>
                        <a:pt x="9" y="36"/>
                        <a:pt x="9" y="36"/>
                        <a:pt x="9" y="36"/>
                      </a:cubicBezTo>
                      <a:cubicBezTo>
                        <a:pt x="10" y="37"/>
                        <a:pt x="11" y="39"/>
                        <a:pt x="11" y="40"/>
                      </a:cubicBezTo>
                      <a:cubicBezTo>
                        <a:pt x="33" y="40"/>
                        <a:pt x="33" y="40"/>
                        <a:pt x="33" y="40"/>
                      </a:cubicBezTo>
                      <a:cubicBezTo>
                        <a:pt x="32" y="39"/>
                        <a:pt x="32" y="37"/>
                        <a:pt x="31" y="36"/>
                      </a:cubicBezTo>
                      <a:cubicBezTo>
                        <a:pt x="36" y="36"/>
                        <a:pt x="36" y="36"/>
                        <a:pt x="36" y="36"/>
                      </a:cubicBezTo>
                      <a:cubicBezTo>
                        <a:pt x="36" y="37"/>
                        <a:pt x="37" y="39"/>
                        <a:pt x="37" y="40"/>
                      </a:cubicBezTo>
                      <a:cubicBezTo>
                        <a:pt x="59" y="40"/>
                        <a:pt x="59" y="40"/>
                        <a:pt x="59" y="40"/>
                      </a:cubicBezTo>
                      <a:cubicBezTo>
                        <a:pt x="59" y="39"/>
                        <a:pt x="60" y="37"/>
                        <a:pt x="60" y="36"/>
                      </a:cubicBezTo>
                      <a:cubicBezTo>
                        <a:pt x="65" y="36"/>
                        <a:pt x="65" y="36"/>
                        <a:pt x="65" y="36"/>
                      </a:cubicBezTo>
                      <a:cubicBezTo>
                        <a:pt x="64" y="37"/>
                        <a:pt x="64" y="39"/>
                        <a:pt x="63" y="40"/>
                      </a:cubicBezTo>
                      <a:cubicBezTo>
                        <a:pt x="85" y="40"/>
                        <a:pt x="85" y="40"/>
                        <a:pt x="85" y="40"/>
                      </a:cubicBezTo>
                      <a:cubicBezTo>
                        <a:pt x="86" y="39"/>
                        <a:pt x="86" y="37"/>
                        <a:pt x="87" y="36"/>
                      </a:cubicBezTo>
                      <a:cubicBezTo>
                        <a:pt x="94" y="36"/>
                        <a:pt x="94" y="36"/>
                        <a:pt x="94" y="36"/>
                      </a:cubicBezTo>
                      <a:cubicBezTo>
                        <a:pt x="95" y="36"/>
                        <a:pt x="96" y="35"/>
                        <a:pt x="96" y="34"/>
                      </a:cubicBezTo>
                      <a:cubicBezTo>
                        <a:pt x="96" y="6"/>
                        <a:pt x="96" y="6"/>
                        <a:pt x="96" y="6"/>
                      </a:cubicBezTo>
                      <a:cubicBezTo>
                        <a:pt x="96" y="5"/>
                        <a:pt x="95" y="4"/>
                        <a:pt x="94" y="4"/>
                      </a:cubicBezTo>
                      <a:close/>
                      <a:moveTo>
                        <a:pt x="92" y="32"/>
                      </a:moveTo>
                      <a:cubicBezTo>
                        <a:pt x="4" y="32"/>
                        <a:pt x="4" y="32"/>
                        <a:pt x="4" y="32"/>
                      </a:cubicBezTo>
                      <a:cubicBezTo>
                        <a:pt x="4" y="8"/>
                        <a:pt x="4" y="8"/>
                        <a:pt x="4" y="8"/>
                      </a:cubicBezTo>
                      <a:cubicBezTo>
                        <a:pt x="92" y="8"/>
                        <a:pt x="92" y="8"/>
                        <a:pt x="92" y="8"/>
                      </a:cubicBezTo>
                      <a:lnTo>
                        <a:pt x="9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13"/>
                </a:p>
              </p:txBody>
            </p:sp>
          </p:grpSp>
        </p:grpSp>
      </p:grpSp>
      <p:grpSp>
        <p:nvGrpSpPr>
          <p:cNvPr id="68" name="Group 67">
            <a:extLst>
              <a:ext uri="{FF2B5EF4-FFF2-40B4-BE49-F238E27FC236}">
                <a16:creationId xmlns:a16="http://schemas.microsoft.com/office/drawing/2014/main" id="{869F205D-D764-CF46-90C7-194D77AC4B2B}"/>
              </a:ext>
            </a:extLst>
          </p:cNvPr>
          <p:cNvGrpSpPr/>
          <p:nvPr/>
        </p:nvGrpSpPr>
        <p:grpSpPr>
          <a:xfrm>
            <a:off x="5686299" y="3110980"/>
            <a:ext cx="1414463" cy="598751"/>
            <a:chOff x="609600" y="4738326"/>
            <a:chExt cx="1943100" cy="798334"/>
          </a:xfrm>
        </p:grpSpPr>
        <p:sp>
          <p:nvSpPr>
            <p:cNvPr id="69" name="TextBox 68">
              <a:extLst>
                <a:ext uri="{FF2B5EF4-FFF2-40B4-BE49-F238E27FC236}">
                  <a16:creationId xmlns:a16="http://schemas.microsoft.com/office/drawing/2014/main" id="{3023D9F4-23D5-C841-B274-0A05B4ABAA37}"/>
                </a:ext>
              </a:extLst>
            </p:cNvPr>
            <p:cNvSpPr txBox="1"/>
            <p:nvPr/>
          </p:nvSpPr>
          <p:spPr>
            <a:xfrm>
              <a:off x="609600" y="4738326"/>
              <a:ext cx="1943100" cy="307776"/>
            </a:xfrm>
            <a:prstGeom prst="rect">
              <a:avLst/>
            </a:prstGeom>
            <a:noFill/>
          </p:spPr>
          <p:txBody>
            <a:bodyPr wrap="square" lIns="0" tIns="0" rIns="0" bIns="0" rtlCol="0">
              <a:spAutoFit/>
            </a:bodyPr>
            <a:lstStyle/>
            <a:p>
              <a:r>
                <a:rPr lang="en-ID" sz="1500" b="1" dirty="0">
                  <a:solidFill>
                    <a:srgbClr val="FFCF00"/>
                  </a:solidFill>
                </a:rPr>
                <a:t>650+</a:t>
              </a:r>
            </a:p>
          </p:txBody>
        </p:sp>
        <p:sp>
          <p:nvSpPr>
            <p:cNvPr id="70" name="TextBox 69">
              <a:extLst>
                <a:ext uri="{FF2B5EF4-FFF2-40B4-BE49-F238E27FC236}">
                  <a16:creationId xmlns:a16="http://schemas.microsoft.com/office/drawing/2014/main" id="{EF9E5F13-6095-D34F-9FD2-AA338923ACD2}"/>
                </a:ext>
              </a:extLst>
            </p:cNvPr>
            <p:cNvSpPr txBox="1"/>
            <p:nvPr/>
          </p:nvSpPr>
          <p:spPr>
            <a:xfrm>
              <a:off x="609600" y="5105774"/>
              <a:ext cx="1943100" cy="430886"/>
            </a:xfrm>
            <a:prstGeom prst="rect">
              <a:avLst/>
            </a:prstGeom>
            <a:noFill/>
          </p:spPr>
          <p:txBody>
            <a:bodyPr wrap="square" lIns="0" tIns="0" rIns="0" bIns="0" rtlCol="0">
              <a:spAutoFit/>
            </a:bodyPr>
            <a:lstStyle/>
            <a:p>
              <a:r>
                <a:rPr lang="en-US" sz="1050">
                  <a:solidFill>
                    <a:schemeClr val="bg1"/>
                  </a:solidFill>
                </a:rPr>
                <a:t>Happy Customers Worldwide</a:t>
              </a:r>
            </a:p>
          </p:txBody>
        </p:sp>
      </p:grpSp>
      <p:sp>
        <p:nvSpPr>
          <p:cNvPr id="74" name="Freeform 11">
            <a:extLst>
              <a:ext uri="{FF2B5EF4-FFF2-40B4-BE49-F238E27FC236}">
                <a16:creationId xmlns:a16="http://schemas.microsoft.com/office/drawing/2014/main" id="{A020CC0A-2803-A644-9106-3B959E5C56E2}"/>
              </a:ext>
            </a:extLst>
          </p:cNvPr>
          <p:cNvSpPr>
            <a:spLocks/>
          </p:cNvSpPr>
          <p:nvPr/>
        </p:nvSpPr>
        <p:spPr bwMode="auto">
          <a:xfrm>
            <a:off x="5686299" y="2665358"/>
            <a:ext cx="360354" cy="361943"/>
          </a:xfrm>
          <a:custGeom>
            <a:avLst/>
            <a:gdLst>
              <a:gd name="T0" fmla="*/ 85 w 96"/>
              <a:gd name="T1" fmla="*/ 17 h 96"/>
              <a:gd name="T2" fmla="*/ 73 w 96"/>
              <a:gd name="T3" fmla="*/ 34 h 96"/>
              <a:gd name="T4" fmla="*/ 72 w 96"/>
              <a:gd name="T5" fmla="*/ 34 h 96"/>
              <a:gd name="T6" fmla="*/ 61 w 96"/>
              <a:gd name="T7" fmla="*/ 36 h 96"/>
              <a:gd name="T8" fmla="*/ 64 w 96"/>
              <a:gd name="T9" fmla="*/ 43 h 96"/>
              <a:gd name="T10" fmla="*/ 67 w 96"/>
              <a:gd name="T11" fmla="*/ 42 h 96"/>
              <a:gd name="T12" fmla="*/ 69 w 96"/>
              <a:gd name="T13" fmla="*/ 43 h 96"/>
              <a:gd name="T14" fmla="*/ 64 w 96"/>
              <a:gd name="T15" fmla="*/ 58 h 96"/>
              <a:gd name="T16" fmla="*/ 62 w 96"/>
              <a:gd name="T17" fmla="*/ 60 h 96"/>
              <a:gd name="T18" fmla="*/ 63 w 96"/>
              <a:gd name="T19" fmla="*/ 60 h 96"/>
              <a:gd name="T20" fmla="*/ 65 w 96"/>
              <a:gd name="T21" fmla="*/ 64 h 96"/>
              <a:gd name="T22" fmla="*/ 63 w 96"/>
              <a:gd name="T23" fmla="*/ 67 h 96"/>
              <a:gd name="T24" fmla="*/ 58 w 96"/>
              <a:gd name="T25" fmla="*/ 71 h 96"/>
              <a:gd name="T26" fmla="*/ 44 w 96"/>
              <a:gd name="T27" fmla="*/ 82 h 96"/>
              <a:gd name="T28" fmla="*/ 36 w 96"/>
              <a:gd name="T29" fmla="*/ 70 h 96"/>
              <a:gd name="T30" fmla="*/ 37 w 96"/>
              <a:gd name="T31" fmla="*/ 66 h 96"/>
              <a:gd name="T32" fmla="*/ 38 w 96"/>
              <a:gd name="T33" fmla="*/ 64 h 96"/>
              <a:gd name="T34" fmla="*/ 35 w 96"/>
              <a:gd name="T35" fmla="*/ 59 h 96"/>
              <a:gd name="T36" fmla="*/ 34 w 96"/>
              <a:gd name="T37" fmla="*/ 58 h 96"/>
              <a:gd name="T38" fmla="*/ 33 w 96"/>
              <a:gd name="T39" fmla="*/ 55 h 96"/>
              <a:gd name="T40" fmla="*/ 27 w 96"/>
              <a:gd name="T41" fmla="*/ 54 h 96"/>
              <a:gd name="T42" fmla="*/ 24 w 96"/>
              <a:gd name="T43" fmla="*/ 54 h 96"/>
              <a:gd name="T44" fmla="*/ 16 w 96"/>
              <a:gd name="T45" fmla="*/ 44 h 96"/>
              <a:gd name="T46" fmla="*/ 28 w 96"/>
              <a:gd name="T47" fmla="*/ 26 h 96"/>
              <a:gd name="T48" fmla="*/ 38 w 96"/>
              <a:gd name="T49" fmla="*/ 27 h 96"/>
              <a:gd name="T50" fmla="*/ 40 w 96"/>
              <a:gd name="T51" fmla="*/ 29 h 96"/>
              <a:gd name="T52" fmla="*/ 49 w 96"/>
              <a:gd name="T53" fmla="*/ 29 h 96"/>
              <a:gd name="T54" fmla="*/ 52 w 96"/>
              <a:gd name="T55" fmla="*/ 28 h 96"/>
              <a:gd name="T56" fmla="*/ 52 w 96"/>
              <a:gd name="T57" fmla="*/ 20 h 96"/>
              <a:gd name="T58" fmla="*/ 45 w 96"/>
              <a:gd name="T59" fmla="*/ 20 h 96"/>
              <a:gd name="T60" fmla="*/ 42 w 96"/>
              <a:gd name="T61" fmla="*/ 14 h 96"/>
              <a:gd name="T62" fmla="*/ 60 w 96"/>
              <a:gd name="T63" fmla="*/ 2 h 96"/>
              <a:gd name="T64" fmla="*/ 48 w 96"/>
              <a:gd name="T65" fmla="*/ 0 h 96"/>
              <a:gd name="T66" fmla="*/ 0 w 96"/>
              <a:gd name="T67" fmla="*/ 48 h 96"/>
              <a:gd name="T68" fmla="*/ 48 w 96"/>
              <a:gd name="T69" fmla="*/ 96 h 96"/>
              <a:gd name="T70" fmla="*/ 96 w 96"/>
              <a:gd name="T71" fmla="*/ 48 h 96"/>
              <a:gd name="T72" fmla="*/ 85 w 96"/>
              <a:gd name="T7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96">
                <a:moveTo>
                  <a:pt x="85" y="17"/>
                </a:moveTo>
                <a:cubicBezTo>
                  <a:pt x="83" y="22"/>
                  <a:pt x="79" y="31"/>
                  <a:pt x="73" y="34"/>
                </a:cubicBezTo>
                <a:cubicBezTo>
                  <a:pt x="72" y="34"/>
                  <a:pt x="72" y="34"/>
                  <a:pt x="72" y="34"/>
                </a:cubicBezTo>
                <a:cubicBezTo>
                  <a:pt x="67" y="33"/>
                  <a:pt x="63" y="34"/>
                  <a:pt x="61" y="36"/>
                </a:cubicBezTo>
                <a:cubicBezTo>
                  <a:pt x="62" y="37"/>
                  <a:pt x="63" y="39"/>
                  <a:pt x="64" y="43"/>
                </a:cubicBezTo>
                <a:cubicBezTo>
                  <a:pt x="65" y="43"/>
                  <a:pt x="66" y="43"/>
                  <a:pt x="67" y="42"/>
                </a:cubicBezTo>
                <a:cubicBezTo>
                  <a:pt x="68" y="42"/>
                  <a:pt x="69" y="42"/>
                  <a:pt x="69" y="43"/>
                </a:cubicBezTo>
                <a:cubicBezTo>
                  <a:pt x="74" y="47"/>
                  <a:pt x="68" y="54"/>
                  <a:pt x="64" y="58"/>
                </a:cubicBezTo>
                <a:cubicBezTo>
                  <a:pt x="64" y="59"/>
                  <a:pt x="63" y="59"/>
                  <a:pt x="62" y="60"/>
                </a:cubicBezTo>
                <a:cubicBezTo>
                  <a:pt x="62" y="60"/>
                  <a:pt x="63" y="60"/>
                  <a:pt x="63" y="60"/>
                </a:cubicBezTo>
                <a:cubicBezTo>
                  <a:pt x="64" y="61"/>
                  <a:pt x="65" y="62"/>
                  <a:pt x="65" y="64"/>
                </a:cubicBezTo>
                <a:cubicBezTo>
                  <a:pt x="65" y="65"/>
                  <a:pt x="64" y="66"/>
                  <a:pt x="63" y="67"/>
                </a:cubicBezTo>
                <a:cubicBezTo>
                  <a:pt x="61" y="70"/>
                  <a:pt x="59" y="71"/>
                  <a:pt x="58" y="71"/>
                </a:cubicBezTo>
                <a:cubicBezTo>
                  <a:pt x="57" y="78"/>
                  <a:pt x="52" y="82"/>
                  <a:pt x="44" y="82"/>
                </a:cubicBezTo>
                <a:cubicBezTo>
                  <a:pt x="40" y="82"/>
                  <a:pt x="36" y="72"/>
                  <a:pt x="36" y="70"/>
                </a:cubicBezTo>
                <a:cubicBezTo>
                  <a:pt x="36" y="69"/>
                  <a:pt x="37" y="67"/>
                  <a:pt x="37" y="66"/>
                </a:cubicBezTo>
                <a:cubicBezTo>
                  <a:pt x="38" y="65"/>
                  <a:pt x="38" y="65"/>
                  <a:pt x="38" y="64"/>
                </a:cubicBezTo>
                <a:cubicBezTo>
                  <a:pt x="38" y="63"/>
                  <a:pt x="36" y="61"/>
                  <a:pt x="35" y="59"/>
                </a:cubicBezTo>
                <a:cubicBezTo>
                  <a:pt x="34" y="59"/>
                  <a:pt x="34" y="59"/>
                  <a:pt x="34" y="58"/>
                </a:cubicBezTo>
                <a:cubicBezTo>
                  <a:pt x="34" y="56"/>
                  <a:pt x="34" y="55"/>
                  <a:pt x="33" y="55"/>
                </a:cubicBezTo>
                <a:cubicBezTo>
                  <a:pt x="32" y="54"/>
                  <a:pt x="30" y="54"/>
                  <a:pt x="27" y="54"/>
                </a:cubicBezTo>
                <a:cubicBezTo>
                  <a:pt x="26" y="54"/>
                  <a:pt x="25" y="54"/>
                  <a:pt x="24" y="54"/>
                </a:cubicBezTo>
                <a:cubicBezTo>
                  <a:pt x="18" y="54"/>
                  <a:pt x="16" y="47"/>
                  <a:pt x="16" y="44"/>
                </a:cubicBezTo>
                <a:cubicBezTo>
                  <a:pt x="16" y="43"/>
                  <a:pt x="16" y="28"/>
                  <a:pt x="28" y="26"/>
                </a:cubicBezTo>
                <a:cubicBezTo>
                  <a:pt x="33" y="25"/>
                  <a:pt x="36" y="25"/>
                  <a:pt x="38" y="27"/>
                </a:cubicBezTo>
                <a:cubicBezTo>
                  <a:pt x="39" y="28"/>
                  <a:pt x="40" y="28"/>
                  <a:pt x="40" y="29"/>
                </a:cubicBezTo>
                <a:cubicBezTo>
                  <a:pt x="42" y="31"/>
                  <a:pt x="46" y="30"/>
                  <a:pt x="49" y="29"/>
                </a:cubicBezTo>
                <a:cubicBezTo>
                  <a:pt x="50" y="29"/>
                  <a:pt x="51" y="28"/>
                  <a:pt x="52" y="28"/>
                </a:cubicBezTo>
                <a:cubicBezTo>
                  <a:pt x="53" y="25"/>
                  <a:pt x="53" y="22"/>
                  <a:pt x="52" y="20"/>
                </a:cubicBezTo>
                <a:cubicBezTo>
                  <a:pt x="50" y="21"/>
                  <a:pt x="47" y="21"/>
                  <a:pt x="45" y="20"/>
                </a:cubicBezTo>
                <a:cubicBezTo>
                  <a:pt x="43" y="19"/>
                  <a:pt x="42" y="17"/>
                  <a:pt x="42" y="14"/>
                </a:cubicBezTo>
                <a:cubicBezTo>
                  <a:pt x="41" y="8"/>
                  <a:pt x="53" y="4"/>
                  <a:pt x="60" y="2"/>
                </a:cubicBezTo>
                <a:cubicBezTo>
                  <a:pt x="56" y="1"/>
                  <a:pt x="52" y="0"/>
                  <a:pt x="48" y="0"/>
                </a:cubicBezTo>
                <a:cubicBezTo>
                  <a:pt x="22" y="0"/>
                  <a:pt x="0" y="22"/>
                  <a:pt x="0" y="48"/>
                </a:cubicBezTo>
                <a:cubicBezTo>
                  <a:pt x="0" y="74"/>
                  <a:pt x="22" y="96"/>
                  <a:pt x="48" y="96"/>
                </a:cubicBezTo>
                <a:cubicBezTo>
                  <a:pt x="74" y="96"/>
                  <a:pt x="96" y="74"/>
                  <a:pt x="96" y="48"/>
                </a:cubicBezTo>
                <a:cubicBezTo>
                  <a:pt x="96" y="36"/>
                  <a:pt x="92" y="25"/>
                  <a:pt x="85" y="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800"/>
          </a:p>
        </p:txBody>
      </p:sp>
      <p:pic>
        <p:nvPicPr>
          <p:cNvPr id="3" name="Picture 2" descr="A picture containing drawing&#10;&#10;Description automatically generated">
            <a:extLst>
              <a:ext uri="{FF2B5EF4-FFF2-40B4-BE49-F238E27FC236}">
                <a16:creationId xmlns:a16="http://schemas.microsoft.com/office/drawing/2014/main" id="{DE226D55-3A4F-634F-8617-38A741E294E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757060" y="2573208"/>
            <a:ext cx="636055" cy="636055"/>
          </a:xfrm>
          <a:prstGeom prst="rect">
            <a:avLst/>
          </a:prstGeom>
        </p:spPr>
      </p:pic>
      <p:pic>
        <p:nvPicPr>
          <p:cNvPr id="66" name="Picture 65">
            <a:extLst>
              <a:ext uri="{FF2B5EF4-FFF2-40B4-BE49-F238E27FC236}">
                <a16:creationId xmlns:a16="http://schemas.microsoft.com/office/drawing/2014/main" id="{0936A30A-ABF5-40CC-BEB0-A3DA7373A97C}"/>
              </a:ext>
            </a:extLst>
          </p:cNvPr>
          <p:cNvPicPr>
            <a:picLocks noChangeAspect="1"/>
          </p:cNvPicPr>
          <p:nvPr/>
        </p:nvPicPr>
        <p:blipFill>
          <a:blip r:embed="rId8">
            <a:extLst>
              <a:ext uri="{28A0092B-C50C-407E-A947-70E740481C1C}">
                <a14:useLocalDpi xmlns:a14="http://schemas.microsoft.com/office/drawing/2010/main" val="0"/>
              </a:ext>
            </a:extLst>
          </a:blip>
          <a:srcRect l="7089" r="7089"/>
          <a:stretch/>
        </p:blipFill>
        <p:spPr>
          <a:xfrm>
            <a:off x="3108143" y="570528"/>
            <a:ext cx="1389384" cy="1618931"/>
          </a:xfrm>
          <a:prstGeom prst="rect">
            <a:avLst/>
          </a:prstGeom>
        </p:spPr>
      </p:pic>
      <p:sp>
        <p:nvSpPr>
          <p:cNvPr id="67" name="TextBox 66">
            <a:extLst>
              <a:ext uri="{FF2B5EF4-FFF2-40B4-BE49-F238E27FC236}">
                <a16:creationId xmlns:a16="http://schemas.microsoft.com/office/drawing/2014/main" id="{63694B0C-2D33-4202-A2A7-A2DF971B7564}"/>
              </a:ext>
            </a:extLst>
          </p:cNvPr>
          <p:cNvSpPr txBox="1"/>
          <p:nvPr/>
        </p:nvSpPr>
        <p:spPr>
          <a:xfrm>
            <a:off x="4611198" y="597261"/>
            <a:ext cx="2595146" cy="276999"/>
          </a:xfrm>
          <a:prstGeom prst="rect">
            <a:avLst/>
          </a:prstGeom>
          <a:noFill/>
        </p:spPr>
        <p:txBody>
          <a:bodyPr wrap="square" lIns="0" tIns="0" rIns="0" bIns="0" rtlCol="0">
            <a:spAutoFit/>
          </a:bodyPr>
          <a:lstStyle/>
          <a:p>
            <a:r>
              <a:rPr lang="en-ID" sz="1800" b="1">
                <a:solidFill>
                  <a:srgbClr val="136597"/>
                </a:solidFill>
              </a:rPr>
              <a:t>Lettie </a:t>
            </a:r>
            <a:r>
              <a:rPr lang="en-ID" sz="1800" b="1" err="1">
                <a:solidFill>
                  <a:srgbClr val="136597"/>
                </a:solidFill>
              </a:rPr>
              <a:t>Wiemann</a:t>
            </a:r>
            <a:endParaRPr lang="en-ID" sz="1800" b="1">
              <a:solidFill>
                <a:srgbClr val="136597"/>
              </a:solidFill>
            </a:endParaRPr>
          </a:p>
        </p:txBody>
      </p:sp>
      <p:sp>
        <p:nvSpPr>
          <p:cNvPr id="81" name="TextBox 80">
            <a:extLst>
              <a:ext uri="{FF2B5EF4-FFF2-40B4-BE49-F238E27FC236}">
                <a16:creationId xmlns:a16="http://schemas.microsoft.com/office/drawing/2014/main" id="{24652E61-257C-4A59-A917-1A4DDDC5437D}"/>
              </a:ext>
            </a:extLst>
          </p:cNvPr>
          <p:cNvSpPr txBox="1"/>
          <p:nvPr/>
        </p:nvSpPr>
        <p:spPr>
          <a:xfrm>
            <a:off x="4611198" y="889255"/>
            <a:ext cx="2595146" cy="161583"/>
          </a:xfrm>
          <a:prstGeom prst="rect">
            <a:avLst/>
          </a:prstGeom>
          <a:noFill/>
        </p:spPr>
        <p:txBody>
          <a:bodyPr wrap="square" lIns="0" tIns="0" rIns="0" bIns="0" rtlCol="0">
            <a:spAutoFit/>
          </a:bodyPr>
          <a:lstStyle/>
          <a:p>
            <a:r>
              <a:rPr lang="en-ID" sz="1050" i="1">
                <a:solidFill>
                  <a:schemeClr val="tx1">
                    <a:lumMod val="75000"/>
                    <a:lumOff val="25000"/>
                  </a:schemeClr>
                </a:solidFill>
              </a:rPr>
              <a:t>Controller, Vanguard Resources</a:t>
            </a:r>
          </a:p>
        </p:txBody>
      </p:sp>
      <p:sp>
        <p:nvSpPr>
          <p:cNvPr id="82" name="TextBox 81">
            <a:extLst>
              <a:ext uri="{FF2B5EF4-FFF2-40B4-BE49-F238E27FC236}">
                <a16:creationId xmlns:a16="http://schemas.microsoft.com/office/drawing/2014/main" id="{AC06F071-8AF2-47DA-A6A4-2436DE7CF437}"/>
              </a:ext>
            </a:extLst>
          </p:cNvPr>
          <p:cNvSpPr txBox="1"/>
          <p:nvPr/>
        </p:nvSpPr>
        <p:spPr>
          <a:xfrm>
            <a:off x="4611198" y="1189911"/>
            <a:ext cx="2595146" cy="807913"/>
          </a:xfrm>
          <a:prstGeom prst="rect">
            <a:avLst/>
          </a:prstGeom>
          <a:noFill/>
        </p:spPr>
        <p:txBody>
          <a:bodyPr wrap="square" lIns="0" tIns="0" rIns="0" bIns="0" rtlCol="0">
            <a:spAutoFit/>
          </a:bodyPr>
          <a:lstStyle/>
          <a:p>
            <a:r>
              <a:rPr lang="en-US" sz="1050">
                <a:solidFill>
                  <a:schemeClr val="tx1">
                    <a:lumMod val="75000"/>
                    <a:lumOff val="25000"/>
                  </a:schemeClr>
                </a:solidFill>
              </a:rPr>
              <a:t>“</a:t>
            </a:r>
            <a:r>
              <a:rPr lang="en-US" sz="1050" b="1">
                <a:solidFill>
                  <a:schemeClr val="tx1">
                    <a:lumMod val="75000"/>
                    <a:lumOff val="25000"/>
                  </a:schemeClr>
                </a:solidFill>
              </a:rPr>
              <a:t>I love </a:t>
            </a:r>
            <a:r>
              <a:rPr lang="en-US" sz="1050" b="1" err="1">
                <a:solidFill>
                  <a:schemeClr val="tx1">
                    <a:lumMod val="75000"/>
                    <a:lumOff val="25000"/>
                  </a:schemeClr>
                </a:solidFill>
              </a:rPr>
              <a:t>Velixo</a:t>
            </a:r>
            <a:r>
              <a:rPr lang="en-US" sz="1050">
                <a:solidFill>
                  <a:schemeClr val="tx1">
                    <a:lumMod val="75000"/>
                    <a:lumOff val="25000"/>
                  </a:schemeClr>
                </a:solidFill>
              </a:rPr>
              <a:t>. It’s user-</a:t>
            </a:r>
            <a:r>
              <a:rPr lang="en-US" sz="1050" b="1">
                <a:solidFill>
                  <a:schemeClr val="tx1">
                    <a:lumMod val="75000"/>
                    <a:lumOff val="25000"/>
                  </a:schemeClr>
                </a:solidFill>
              </a:rPr>
              <a:t>friendly</a:t>
            </a:r>
            <a:r>
              <a:rPr lang="en-US" sz="1050">
                <a:solidFill>
                  <a:schemeClr val="tx1">
                    <a:lumMod val="75000"/>
                    <a:lumOff val="25000"/>
                  </a:schemeClr>
                </a:solidFill>
              </a:rPr>
              <a:t> and incredibly </a:t>
            </a:r>
            <a:r>
              <a:rPr lang="en-US" sz="1050" b="1">
                <a:solidFill>
                  <a:schemeClr val="tx1">
                    <a:lumMod val="75000"/>
                    <a:lumOff val="25000"/>
                  </a:schemeClr>
                </a:solidFill>
              </a:rPr>
              <a:t>quick</a:t>
            </a:r>
            <a:r>
              <a:rPr lang="en-US" sz="1050">
                <a:solidFill>
                  <a:schemeClr val="tx1">
                    <a:lumMod val="75000"/>
                    <a:lumOff val="25000"/>
                  </a:schemeClr>
                </a:solidFill>
              </a:rPr>
              <a:t>. I actually </a:t>
            </a:r>
            <a:r>
              <a:rPr lang="en-US" sz="1050" b="1">
                <a:solidFill>
                  <a:schemeClr val="tx1">
                    <a:lumMod val="75000"/>
                    <a:lumOff val="25000"/>
                  </a:schemeClr>
                </a:solidFill>
              </a:rPr>
              <a:t>trust</a:t>
            </a:r>
            <a:r>
              <a:rPr lang="en-US" sz="1050">
                <a:solidFill>
                  <a:schemeClr val="tx1">
                    <a:lumMod val="75000"/>
                    <a:lumOff val="25000"/>
                  </a:schemeClr>
                </a:solidFill>
              </a:rPr>
              <a:t> </a:t>
            </a:r>
            <a:r>
              <a:rPr lang="en-US" sz="1050" err="1">
                <a:solidFill>
                  <a:schemeClr val="tx1">
                    <a:lumMod val="75000"/>
                    <a:lumOff val="25000"/>
                  </a:schemeClr>
                </a:solidFill>
              </a:rPr>
              <a:t>Velixo</a:t>
            </a:r>
            <a:r>
              <a:rPr lang="en-US" sz="1050">
                <a:solidFill>
                  <a:schemeClr val="tx1">
                    <a:lumMod val="75000"/>
                    <a:lumOff val="25000"/>
                  </a:schemeClr>
                </a:solidFill>
              </a:rPr>
              <a:t> Reports and have piece of mind knowing I’m </a:t>
            </a:r>
            <a:r>
              <a:rPr lang="en-US" sz="1050" b="1">
                <a:solidFill>
                  <a:schemeClr val="tx1">
                    <a:lumMod val="75000"/>
                    <a:lumOff val="25000"/>
                  </a:schemeClr>
                </a:solidFill>
              </a:rPr>
              <a:t>capturing everything</a:t>
            </a:r>
            <a:r>
              <a:rPr lang="en-US" sz="1050">
                <a:solidFill>
                  <a:schemeClr val="tx1">
                    <a:lumMod val="75000"/>
                    <a:lumOff val="25000"/>
                  </a:schemeClr>
                </a:solidFill>
              </a:rPr>
              <a:t> since it’s </a:t>
            </a:r>
            <a:r>
              <a:rPr lang="en-US" sz="1050" b="1">
                <a:solidFill>
                  <a:schemeClr val="tx1">
                    <a:lumMod val="75000"/>
                    <a:lumOff val="25000"/>
                  </a:schemeClr>
                </a:solidFill>
              </a:rPr>
              <a:t>integrated</a:t>
            </a:r>
            <a:r>
              <a:rPr lang="en-US" sz="1050">
                <a:solidFill>
                  <a:schemeClr val="tx1">
                    <a:lumMod val="75000"/>
                    <a:lumOff val="25000"/>
                  </a:schemeClr>
                </a:solidFill>
              </a:rPr>
              <a:t> with Acumatica.”</a:t>
            </a:r>
          </a:p>
        </p:txBody>
      </p:sp>
      <p:cxnSp>
        <p:nvCxnSpPr>
          <p:cNvPr id="83" name="Straight Connector 82">
            <a:extLst>
              <a:ext uri="{FF2B5EF4-FFF2-40B4-BE49-F238E27FC236}">
                <a16:creationId xmlns:a16="http://schemas.microsoft.com/office/drawing/2014/main" id="{E8A8663C-12C5-474D-A2B9-C4DDB83BC393}"/>
              </a:ext>
            </a:extLst>
          </p:cNvPr>
          <p:cNvCxnSpPr>
            <a:cxnSpLocks/>
          </p:cNvCxnSpPr>
          <p:nvPr/>
        </p:nvCxnSpPr>
        <p:spPr>
          <a:xfrm>
            <a:off x="4611197" y="1120374"/>
            <a:ext cx="2595146" cy="0"/>
          </a:xfrm>
          <a:prstGeom prst="line">
            <a:avLst/>
          </a:prstGeom>
          <a:ln>
            <a:solidFill>
              <a:srgbClr val="FFCF00"/>
            </a:solidFill>
          </a:ln>
        </p:spPr>
        <p:style>
          <a:lnRef idx="1">
            <a:schemeClr val="accent1"/>
          </a:lnRef>
          <a:fillRef idx="0">
            <a:schemeClr val="accent1"/>
          </a:fillRef>
          <a:effectRef idx="0">
            <a:schemeClr val="accent1"/>
          </a:effectRef>
          <a:fontRef idx="minor">
            <a:schemeClr val="tx1"/>
          </a:fontRef>
        </p:style>
      </p:cxnSp>
      <p:pic>
        <p:nvPicPr>
          <p:cNvPr id="87" name="Picture 86" descr="Logo, company name&#10;&#10;Description automatically generated">
            <a:extLst>
              <a:ext uri="{FF2B5EF4-FFF2-40B4-BE49-F238E27FC236}">
                <a16:creationId xmlns:a16="http://schemas.microsoft.com/office/drawing/2014/main" id="{FC1EF367-9EFE-487D-8EA9-92F68F938A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6183" y="1454219"/>
            <a:ext cx="940617" cy="940617"/>
          </a:xfrm>
          <a:prstGeom prst="rect">
            <a:avLst/>
          </a:prstGeom>
        </p:spPr>
      </p:pic>
      <p:pic>
        <p:nvPicPr>
          <p:cNvPr id="15" name="Picture 14">
            <a:extLst>
              <a:ext uri="{FF2B5EF4-FFF2-40B4-BE49-F238E27FC236}">
                <a16:creationId xmlns:a16="http://schemas.microsoft.com/office/drawing/2014/main" id="{353B462A-FC1D-44D0-9FDF-872B3E1067B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720845" y="525558"/>
            <a:ext cx="965956" cy="965957"/>
          </a:xfrm>
          <a:prstGeom prst="rect">
            <a:avLst/>
          </a:prstGeom>
        </p:spPr>
      </p:pic>
    </p:spTree>
    <p:extLst>
      <p:ext uri="{BB962C8B-B14F-4D97-AF65-F5344CB8AC3E}">
        <p14:creationId xmlns:p14="http://schemas.microsoft.com/office/powerpoint/2010/main" val="133849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A25E1-593C-A249-9533-E978BAA8D921}"/>
              </a:ext>
            </a:extLst>
          </p:cNvPr>
          <p:cNvPicPr>
            <a:picLocks noChangeAspect="1"/>
          </p:cNvPicPr>
          <p:nvPr/>
        </p:nvPicPr>
        <p:blipFill>
          <a:blip r:embed="rId2"/>
          <a:stretch>
            <a:fillRect/>
          </a:stretch>
        </p:blipFill>
        <p:spPr>
          <a:xfrm>
            <a:off x="0" y="-27296"/>
            <a:ext cx="9144000" cy="5170796"/>
          </a:xfrm>
          <a:prstGeom prst="rect">
            <a:avLst/>
          </a:prstGeom>
        </p:spPr>
      </p:pic>
      <p:sp>
        <p:nvSpPr>
          <p:cNvPr id="3" name="TextBox 2">
            <a:extLst>
              <a:ext uri="{FF2B5EF4-FFF2-40B4-BE49-F238E27FC236}">
                <a16:creationId xmlns:a16="http://schemas.microsoft.com/office/drawing/2014/main" id="{43DF7F80-F2F7-ED47-B517-A1B3DA105CC0}"/>
              </a:ext>
            </a:extLst>
          </p:cNvPr>
          <p:cNvSpPr txBox="1"/>
          <p:nvPr/>
        </p:nvSpPr>
        <p:spPr>
          <a:xfrm>
            <a:off x="5079033" y="627013"/>
            <a:ext cx="3751068" cy="1200329"/>
          </a:xfrm>
          <a:prstGeom prst="rect">
            <a:avLst/>
          </a:prstGeom>
          <a:noFill/>
        </p:spPr>
        <p:txBody>
          <a:bodyPr wrap="square" rtlCol="0">
            <a:spAutoFit/>
          </a:bodyPr>
          <a:lstStyle/>
          <a:p>
            <a:pPr algn="ctr"/>
            <a:r>
              <a:rPr lang="en-US" sz="2400" dirty="0">
                <a:solidFill>
                  <a:srgbClr val="FFFF00"/>
                </a:solidFill>
                <a:latin typeface="Adobe Gothic Std B" panose="020B0800000000000000" pitchFamily="34" charset="-128"/>
                <a:ea typeface="Adobe Gothic Std B" panose="020B0800000000000000" pitchFamily="34" charset="-128"/>
              </a:rPr>
              <a:t>*** Live every 3</a:t>
            </a:r>
            <a:r>
              <a:rPr lang="en-US" sz="2400" baseline="30000" dirty="0">
                <a:solidFill>
                  <a:srgbClr val="FFFF00"/>
                </a:solidFill>
                <a:latin typeface="Adobe Gothic Std B" panose="020B0800000000000000" pitchFamily="34" charset="-128"/>
                <a:ea typeface="Adobe Gothic Std B" panose="020B0800000000000000" pitchFamily="34" charset="-128"/>
              </a:rPr>
              <a:t>rd</a:t>
            </a:r>
            <a:r>
              <a:rPr lang="en-US" sz="2400" dirty="0">
                <a:solidFill>
                  <a:srgbClr val="FFFF00"/>
                </a:solidFill>
                <a:latin typeface="Adobe Gothic Std B" panose="020B0800000000000000" pitchFamily="34" charset="-128"/>
                <a:ea typeface="Adobe Gothic Std B" panose="020B0800000000000000" pitchFamily="34" charset="-128"/>
              </a:rPr>
              <a:t> Wednesday of the month at noon EST!  ***</a:t>
            </a:r>
          </a:p>
        </p:txBody>
      </p:sp>
    </p:spTree>
    <p:extLst>
      <p:ext uri="{BB962C8B-B14F-4D97-AF65-F5344CB8AC3E}">
        <p14:creationId xmlns:p14="http://schemas.microsoft.com/office/powerpoint/2010/main" val="2285221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09AA-7F8F-460E-AA55-61AD8DA830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81E697E-E1E7-4883-A77C-58004A78E024}"/>
              </a:ext>
            </a:extLst>
          </p:cNvPr>
          <p:cNvSpPr>
            <a:spLocks noGrp="1"/>
          </p:cNvSpPr>
          <p:nvPr>
            <p:ph sz="quarter" idx="13"/>
          </p:nvPr>
        </p:nvSpPr>
        <p:spPr/>
        <p:txBody>
          <a:bodyPr/>
          <a:lstStyle/>
          <a:p>
            <a:r>
              <a:rPr lang="en-US" sz="1600" dirty="0"/>
              <a:t>Introduction</a:t>
            </a:r>
          </a:p>
          <a:p>
            <a:r>
              <a:rPr lang="en-US" sz="1600" dirty="0"/>
              <a:t>Why CI/CD?</a:t>
            </a:r>
          </a:p>
          <a:p>
            <a:r>
              <a:rPr lang="en-US" sz="1600" dirty="0"/>
              <a:t>Setting up your own CI/CD Pipeline for Acumatica Development Projects</a:t>
            </a:r>
          </a:p>
        </p:txBody>
      </p:sp>
    </p:spTree>
    <p:extLst>
      <p:ext uri="{BB962C8B-B14F-4D97-AF65-F5344CB8AC3E}">
        <p14:creationId xmlns:p14="http://schemas.microsoft.com/office/powerpoint/2010/main" val="328459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3C69E1D-D35A-6A46-9460-B3FC2BF2D601}"/>
              </a:ext>
            </a:extLst>
          </p:cNvPr>
          <p:cNvPicPr>
            <a:picLocks noGrp="1" noChangeAspect="1"/>
          </p:cNvPicPr>
          <p:nvPr>
            <p:ph sz="quarter" idx="13"/>
          </p:nvPr>
        </p:nvPicPr>
        <p:blipFill>
          <a:blip r:embed="rId3"/>
          <a:stretch>
            <a:fillRect/>
          </a:stretch>
        </p:blipFill>
        <p:spPr>
          <a:xfrm>
            <a:off x="1919796" y="876891"/>
            <a:ext cx="5412431" cy="1804144"/>
          </a:xfrm>
        </p:spPr>
      </p:pic>
      <p:sp>
        <p:nvSpPr>
          <p:cNvPr id="4" name="Title 3">
            <a:extLst>
              <a:ext uri="{FF2B5EF4-FFF2-40B4-BE49-F238E27FC236}">
                <a16:creationId xmlns:a16="http://schemas.microsoft.com/office/drawing/2014/main" id="{0D660743-145A-F04B-8FC1-317069D8AC55}"/>
              </a:ext>
            </a:extLst>
          </p:cNvPr>
          <p:cNvSpPr>
            <a:spLocks noGrp="1"/>
          </p:cNvSpPr>
          <p:nvPr>
            <p:ph type="title"/>
          </p:nvPr>
        </p:nvSpPr>
        <p:spPr/>
        <p:txBody>
          <a:bodyPr/>
          <a:lstStyle/>
          <a:p>
            <a:r>
              <a:rPr lang="en-US" dirty="0"/>
              <a:t>Traditional Software Development</a:t>
            </a:r>
          </a:p>
        </p:txBody>
      </p:sp>
      <p:pic>
        <p:nvPicPr>
          <p:cNvPr id="5" name="Picture 4">
            <a:extLst>
              <a:ext uri="{FF2B5EF4-FFF2-40B4-BE49-F238E27FC236}">
                <a16:creationId xmlns:a16="http://schemas.microsoft.com/office/drawing/2014/main" id="{55FE0557-5F16-1E47-B56A-FA8FF2F109F8}"/>
              </a:ext>
            </a:extLst>
          </p:cNvPr>
          <p:cNvPicPr>
            <a:picLocks noChangeAspect="1"/>
          </p:cNvPicPr>
          <p:nvPr/>
        </p:nvPicPr>
        <p:blipFill rotWithShape="1">
          <a:blip r:embed="rId4"/>
          <a:srcRect t="53750"/>
          <a:stretch/>
        </p:blipFill>
        <p:spPr>
          <a:xfrm>
            <a:off x="4626012" y="2824368"/>
            <a:ext cx="3063864" cy="1417057"/>
          </a:xfrm>
          <a:prstGeom prst="rect">
            <a:avLst/>
          </a:prstGeom>
        </p:spPr>
      </p:pic>
      <p:sp>
        <p:nvSpPr>
          <p:cNvPr id="7" name="Rectangle 6">
            <a:extLst>
              <a:ext uri="{FF2B5EF4-FFF2-40B4-BE49-F238E27FC236}">
                <a16:creationId xmlns:a16="http://schemas.microsoft.com/office/drawing/2014/main" id="{FC9707E4-1966-254A-AED4-A0A3F509BB3F}"/>
              </a:ext>
            </a:extLst>
          </p:cNvPr>
          <p:cNvSpPr/>
          <p:nvPr/>
        </p:nvSpPr>
        <p:spPr>
          <a:xfrm>
            <a:off x="262328" y="1297897"/>
            <a:ext cx="1416570" cy="46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a:solidFill>
                  <a:schemeClr val="bg1"/>
                </a:solidFill>
              </a:ln>
            </a:endParaRPr>
          </a:p>
        </p:txBody>
      </p:sp>
      <p:sp>
        <p:nvSpPr>
          <p:cNvPr id="10" name="TextBox 9">
            <a:extLst>
              <a:ext uri="{FF2B5EF4-FFF2-40B4-BE49-F238E27FC236}">
                <a16:creationId xmlns:a16="http://schemas.microsoft.com/office/drawing/2014/main" id="{B8322472-752B-9D44-B213-BD0D483EA4C2}"/>
              </a:ext>
            </a:extLst>
          </p:cNvPr>
          <p:cNvSpPr txBox="1"/>
          <p:nvPr/>
        </p:nvSpPr>
        <p:spPr>
          <a:xfrm>
            <a:off x="5104151" y="4417039"/>
            <a:ext cx="4092315" cy="276999"/>
          </a:xfrm>
          <a:prstGeom prst="rect">
            <a:avLst/>
          </a:prstGeom>
          <a:noFill/>
        </p:spPr>
        <p:txBody>
          <a:bodyPr wrap="square" rtlCol="0">
            <a:spAutoFit/>
          </a:bodyPr>
          <a:lstStyle/>
          <a:p>
            <a:pPr algn="r"/>
            <a:r>
              <a:rPr lang="en-US" sz="600" dirty="0"/>
              <a:t>Source: </a:t>
            </a:r>
            <a:r>
              <a:rPr lang="en-CA" sz="600" b="0" i="0" u="none" strike="noStrike" dirty="0">
                <a:solidFill>
                  <a:srgbClr val="192844"/>
                </a:solidFill>
                <a:effectLst/>
                <a:latin typeface="Cera Pro"/>
              </a:rPr>
              <a:t>The Product Managers’ Guide to Continuous Delivery and DevOps</a:t>
            </a:r>
            <a:endParaRPr lang="en-US" sz="600" dirty="0">
              <a:solidFill>
                <a:srgbClr val="192844"/>
              </a:solidFill>
              <a:latin typeface="Cera Pro"/>
            </a:endParaRPr>
          </a:p>
          <a:p>
            <a:pPr algn="r"/>
            <a:r>
              <a:rPr lang="en-CA" sz="600" b="0" i="0" u="none" strike="noStrike" dirty="0">
                <a:solidFill>
                  <a:srgbClr val="192844"/>
                </a:solidFill>
                <a:effectLst/>
                <a:latin typeface="Cera Pro"/>
                <a:hlinkClick r:id="rId5"/>
              </a:rPr>
              <a:t>https://www.mindtheproduct.com/what-the-hell-are-ci-cd-and-devops-a-cheatsheet-for-the-rest-of-us/</a:t>
            </a:r>
            <a:endParaRPr lang="en-US" sz="600" b="0" i="0" u="none" strike="noStrike" dirty="0">
              <a:solidFill>
                <a:srgbClr val="192844"/>
              </a:solidFill>
              <a:effectLst/>
              <a:latin typeface="Cera Pro"/>
            </a:endParaRPr>
          </a:p>
        </p:txBody>
      </p:sp>
      <p:pic>
        <p:nvPicPr>
          <p:cNvPr id="8" name="Picture 7">
            <a:extLst>
              <a:ext uri="{FF2B5EF4-FFF2-40B4-BE49-F238E27FC236}">
                <a16:creationId xmlns:a16="http://schemas.microsoft.com/office/drawing/2014/main" id="{75BEBEA3-3EED-8249-AB9C-C07ADD982B59}"/>
              </a:ext>
            </a:extLst>
          </p:cNvPr>
          <p:cNvPicPr>
            <a:picLocks noChangeAspect="1"/>
          </p:cNvPicPr>
          <p:nvPr/>
        </p:nvPicPr>
        <p:blipFill rotWithShape="1">
          <a:blip r:embed="rId4"/>
          <a:srcRect t="4357" b="49392"/>
          <a:stretch/>
        </p:blipFill>
        <p:spPr>
          <a:xfrm>
            <a:off x="1352045" y="2824367"/>
            <a:ext cx="3063864" cy="1417057"/>
          </a:xfrm>
          <a:prstGeom prst="rect">
            <a:avLst/>
          </a:prstGeom>
        </p:spPr>
      </p:pic>
    </p:spTree>
    <p:extLst>
      <p:ext uri="{BB962C8B-B14F-4D97-AF65-F5344CB8AC3E}">
        <p14:creationId xmlns:p14="http://schemas.microsoft.com/office/powerpoint/2010/main" val="85047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11315A-FAB5-1E40-A5EC-6C10D23D96E0}"/>
              </a:ext>
            </a:extLst>
          </p:cNvPr>
          <p:cNvPicPr>
            <a:picLocks noGrp="1" noChangeAspect="1"/>
          </p:cNvPicPr>
          <p:nvPr>
            <p:ph sz="quarter" idx="13"/>
          </p:nvPr>
        </p:nvPicPr>
        <p:blipFill rotWithShape="1">
          <a:blip r:embed="rId3"/>
          <a:srcRect t="15533"/>
          <a:stretch/>
        </p:blipFill>
        <p:spPr>
          <a:xfrm>
            <a:off x="2111451" y="447778"/>
            <a:ext cx="5029120" cy="4247945"/>
          </a:xfrm>
        </p:spPr>
      </p:pic>
      <p:sp>
        <p:nvSpPr>
          <p:cNvPr id="2" name="Title 1">
            <a:extLst>
              <a:ext uri="{FF2B5EF4-FFF2-40B4-BE49-F238E27FC236}">
                <a16:creationId xmlns:a16="http://schemas.microsoft.com/office/drawing/2014/main" id="{230D87E7-E541-9F41-A772-1942717B24F0}"/>
              </a:ext>
            </a:extLst>
          </p:cNvPr>
          <p:cNvSpPr>
            <a:spLocks noGrp="1"/>
          </p:cNvSpPr>
          <p:nvPr>
            <p:ph type="title"/>
          </p:nvPr>
        </p:nvSpPr>
        <p:spPr/>
        <p:txBody>
          <a:bodyPr/>
          <a:lstStyle/>
          <a:p>
            <a:r>
              <a:rPr lang="en-US" dirty="0"/>
              <a:t>Enter Continuous Integration!</a:t>
            </a:r>
          </a:p>
        </p:txBody>
      </p:sp>
      <p:sp>
        <p:nvSpPr>
          <p:cNvPr id="6" name="TextBox 5">
            <a:extLst>
              <a:ext uri="{FF2B5EF4-FFF2-40B4-BE49-F238E27FC236}">
                <a16:creationId xmlns:a16="http://schemas.microsoft.com/office/drawing/2014/main" id="{553EB668-7394-134E-86F8-3D26547E2119}"/>
              </a:ext>
            </a:extLst>
          </p:cNvPr>
          <p:cNvSpPr txBox="1"/>
          <p:nvPr/>
        </p:nvSpPr>
        <p:spPr>
          <a:xfrm>
            <a:off x="5104151" y="4417039"/>
            <a:ext cx="4092315" cy="276999"/>
          </a:xfrm>
          <a:prstGeom prst="rect">
            <a:avLst/>
          </a:prstGeom>
          <a:noFill/>
        </p:spPr>
        <p:txBody>
          <a:bodyPr wrap="square" rtlCol="0">
            <a:spAutoFit/>
          </a:bodyPr>
          <a:lstStyle/>
          <a:p>
            <a:pPr algn="r"/>
            <a:r>
              <a:rPr lang="en-US" sz="600" dirty="0"/>
              <a:t>Source: </a:t>
            </a:r>
            <a:r>
              <a:rPr lang="en-CA" sz="600" b="0" i="0" u="none" strike="noStrike" dirty="0">
                <a:solidFill>
                  <a:srgbClr val="192844"/>
                </a:solidFill>
                <a:effectLst/>
                <a:latin typeface="Cera Pro"/>
              </a:rPr>
              <a:t>The Product Managers’ Guide to Continuous Delivery and DevOps</a:t>
            </a:r>
            <a:endParaRPr lang="en-US" sz="600" dirty="0">
              <a:solidFill>
                <a:srgbClr val="192844"/>
              </a:solidFill>
              <a:latin typeface="Cera Pro"/>
            </a:endParaRPr>
          </a:p>
          <a:p>
            <a:pPr algn="r"/>
            <a:r>
              <a:rPr lang="en-CA" sz="600" b="0" i="0" u="none" strike="noStrike" dirty="0">
                <a:solidFill>
                  <a:srgbClr val="192844"/>
                </a:solidFill>
                <a:effectLst/>
                <a:latin typeface="Cera Pro"/>
                <a:hlinkClick r:id="rId4"/>
              </a:rPr>
              <a:t>https://www.mindtheproduct.com/what-the-hell-are-ci-cd-and-devops-a-cheatsheet-for-the-rest-of-us/</a:t>
            </a:r>
            <a:endParaRPr lang="en-US" sz="600" b="0" i="0" u="none" strike="noStrike" dirty="0">
              <a:solidFill>
                <a:srgbClr val="192844"/>
              </a:solidFill>
              <a:effectLst/>
              <a:latin typeface="Cera Pro"/>
            </a:endParaRPr>
          </a:p>
        </p:txBody>
      </p:sp>
    </p:spTree>
    <p:extLst>
      <p:ext uri="{BB962C8B-B14F-4D97-AF65-F5344CB8AC3E}">
        <p14:creationId xmlns:p14="http://schemas.microsoft.com/office/powerpoint/2010/main" val="372936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16955C-CF1E-5E45-918E-471354CCF927}"/>
              </a:ext>
            </a:extLst>
          </p:cNvPr>
          <p:cNvPicPr>
            <a:picLocks noChangeAspect="1"/>
          </p:cNvPicPr>
          <p:nvPr/>
        </p:nvPicPr>
        <p:blipFill>
          <a:blip r:embed="rId3"/>
          <a:stretch>
            <a:fillRect/>
          </a:stretch>
        </p:blipFill>
        <p:spPr>
          <a:xfrm>
            <a:off x="1224774" y="1700949"/>
            <a:ext cx="6802475" cy="2993089"/>
          </a:xfrm>
          <a:prstGeom prst="rect">
            <a:avLst/>
          </a:prstGeom>
        </p:spPr>
      </p:pic>
      <p:sp>
        <p:nvSpPr>
          <p:cNvPr id="2" name="Title 1">
            <a:extLst>
              <a:ext uri="{FF2B5EF4-FFF2-40B4-BE49-F238E27FC236}">
                <a16:creationId xmlns:a16="http://schemas.microsoft.com/office/drawing/2014/main" id="{B99BF8A4-7EA3-6C4E-87BF-EAF3783E6953}"/>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D0EB9DA4-3F27-4242-8B4A-C04C46269868}"/>
              </a:ext>
            </a:extLst>
          </p:cNvPr>
          <p:cNvSpPr>
            <a:spLocks noGrp="1"/>
          </p:cNvSpPr>
          <p:nvPr>
            <p:ph sz="quarter" idx="13"/>
          </p:nvPr>
        </p:nvSpPr>
        <p:spPr>
          <a:xfrm>
            <a:off x="371975" y="861211"/>
            <a:ext cx="8508074" cy="1139039"/>
          </a:xfrm>
        </p:spPr>
        <p:txBody>
          <a:bodyPr/>
          <a:lstStyle/>
          <a:p>
            <a:r>
              <a:rPr lang="en-US" sz="1600" dirty="0"/>
              <a:t>Continuous integration (CI) is a software development practice in which developers regularly integrate their code changes into a source code repository. To ensure that the new code does not introduce bugs, automated builds and tests run before or after developers check in their changes.</a:t>
            </a:r>
          </a:p>
          <a:p>
            <a:endParaRPr lang="en-US" sz="1600" dirty="0"/>
          </a:p>
        </p:txBody>
      </p:sp>
      <p:sp>
        <p:nvSpPr>
          <p:cNvPr id="6" name="TextBox 5">
            <a:extLst>
              <a:ext uri="{FF2B5EF4-FFF2-40B4-BE49-F238E27FC236}">
                <a16:creationId xmlns:a16="http://schemas.microsoft.com/office/drawing/2014/main" id="{11EE0AF6-8830-2742-9B2F-760D34B794D2}"/>
              </a:ext>
            </a:extLst>
          </p:cNvPr>
          <p:cNvSpPr txBox="1"/>
          <p:nvPr/>
        </p:nvSpPr>
        <p:spPr>
          <a:xfrm>
            <a:off x="5104151" y="4417039"/>
            <a:ext cx="4092315" cy="276999"/>
          </a:xfrm>
          <a:prstGeom prst="rect">
            <a:avLst/>
          </a:prstGeom>
          <a:noFill/>
        </p:spPr>
        <p:txBody>
          <a:bodyPr wrap="square" rtlCol="0">
            <a:spAutoFit/>
          </a:bodyPr>
          <a:lstStyle/>
          <a:p>
            <a:pPr algn="r"/>
            <a:r>
              <a:rPr lang="en-US" sz="600" dirty="0"/>
              <a:t>Source: </a:t>
            </a:r>
            <a:r>
              <a:rPr lang="en-CA" sz="600" b="0" i="0" u="none" strike="noStrike" dirty="0">
                <a:solidFill>
                  <a:srgbClr val="192844"/>
                </a:solidFill>
                <a:effectLst/>
                <a:latin typeface="Cera Pro"/>
              </a:rPr>
              <a:t>The Product Managers’ Guide to Continuous Delivery and DevOps</a:t>
            </a:r>
            <a:endParaRPr lang="en-US" sz="600" dirty="0">
              <a:solidFill>
                <a:srgbClr val="192844"/>
              </a:solidFill>
              <a:latin typeface="Cera Pro"/>
            </a:endParaRPr>
          </a:p>
          <a:p>
            <a:pPr algn="r"/>
            <a:r>
              <a:rPr lang="en-CA" sz="600" b="0" i="0" u="none" strike="noStrike" dirty="0">
                <a:solidFill>
                  <a:srgbClr val="192844"/>
                </a:solidFill>
                <a:effectLst/>
                <a:latin typeface="Cera Pro"/>
                <a:hlinkClick r:id="rId4"/>
              </a:rPr>
              <a:t>https://www.mindtheproduct.com/what-the-hell-are-ci-cd-and-devops-a-cheatsheet-for-the-rest-of-us/</a:t>
            </a:r>
            <a:endParaRPr lang="en-US" sz="600" b="0" i="0" u="none" strike="noStrike" dirty="0">
              <a:solidFill>
                <a:srgbClr val="192844"/>
              </a:solidFill>
              <a:effectLst/>
              <a:latin typeface="Cera Pro"/>
            </a:endParaRPr>
          </a:p>
        </p:txBody>
      </p:sp>
    </p:spTree>
    <p:extLst>
      <p:ext uri="{BB962C8B-B14F-4D97-AF65-F5344CB8AC3E}">
        <p14:creationId xmlns:p14="http://schemas.microsoft.com/office/powerpoint/2010/main" val="35580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F190-D05B-4381-8A79-D315238E1A9C}"/>
              </a:ext>
            </a:extLst>
          </p:cNvPr>
          <p:cNvSpPr>
            <a:spLocks noGrp="1"/>
          </p:cNvSpPr>
          <p:nvPr>
            <p:ph type="title"/>
          </p:nvPr>
        </p:nvSpPr>
        <p:spPr/>
        <p:txBody>
          <a:bodyPr/>
          <a:lstStyle/>
          <a:p>
            <a:r>
              <a:rPr lang="en-US" dirty="0"/>
              <a:t>Continuous Delivery</a:t>
            </a:r>
          </a:p>
        </p:txBody>
      </p:sp>
      <p:sp>
        <p:nvSpPr>
          <p:cNvPr id="5" name="Content Placeholder 4">
            <a:extLst>
              <a:ext uri="{FF2B5EF4-FFF2-40B4-BE49-F238E27FC236}">
                <a16:creationId xmlns:a16="http://schemas.microsoft.com/office/drawing/2014/main" id="{1DE9C272-762C-1642-B182-5A4927D4F93C}"/>
              </a:ext>
            </a:extLst>
          </p:cNvPr>
          <p:cNvSpPr>
            <a:spLocks noGrp="1"/>
          </p:cNvSpPr>
          <p:nvPr>
            <p:ph sz="quarter" idx="13"/>
          </p:nvPr>
        </p:nvSpPr>
        <p:spPr>
          <a:xfrm>
            <a:off x="271962" y="963021"/>
            <a:ext cx="3728538" cy="1579627"/>
          </a:xfrm>
        </p:spPr>
        <p:txBody>
          <a:bodyPr/>
          <a:lstStyle/>
          <a:p>
            <a:r>
              <a:rPr lang="en-US" sz="1600" dirty="0"/>
              <a:t>Continuous Delivery (CD) is the ability to get changes of all types—including new features, configuration changes, bug fixes and experiments—into production, or into the hands of users, safely and quickly in a sustainable way.</a:t>
            </a:r>
          </a:p>
        </p:txBody>
      </p:sp>
      <p:pic>
        <p:nvPicPr>
          <p:cNvPr id="7" name="Picture 6">
            <a:extLst>
              <a:ext uri="{FF2B5EF4-FFF2-40B4-BE49-F238E27FC236}">
                <a16:creationId xmlns:a16="http://schemas.microsoft.com/office/drawing/2014/main" id="{0C6609F8-8444-5648-8AC2-D651F80EF3F3}"/>
              </a:ext>
            </a:extLst>
          </p:cNvPr>
          <p:cNvPicPr>
            <a:picLocks noChangeAspect="1"/>
          </p:cNvPicPr>
          <p:nvPr/>
        </p:nvPicPr>
        <p:blipFill>
          <a:blip r:embed="rId3"/>
          <a:stretch>
            <a:fillRect/>
          </a:stretch>
        </p:blipFill>
        <p:spPr>
          <a:xfrm>
            <a:off x="4055893" y="701277"/>
            <a:ext cx="5021299" cy="3715761"/>
          </a:xfrm>
          <a:prstGeom prst="rect">
            <a:avLst/>
          </a:prstGeom>
        </p:spPr>
      </p:pic>
      <p:sp>
        <p:nvSpPr>
          <p:cNvPr id="8" name="TextBox 7">
            <a:extLst>
              <a:ext uri="{FF2B5EF4-FFF2-40B4-BE49-F238E27FC236}">
                <a16:creationId xmlns:a16="http://schemas.microsoft.com/office/drawing/2014/main" id="{1A6AC8E7-90ED-D142-9361-5B0868284E0C}"/>
              </a:ext>
            </a:extLst>
          </p:cNvPr>
          <p:cNvSpPr txBox="1"/>
          <p:nvPr/>
        </p:nvSpPr>
        <p:spPr>
          <a:xfrm>
            <a:off x="5104151" y="4417039"/>
            <a:ext cx="4092315" cy="276999"/>
          </a:xfrm>
          <a:prstGeom prst="rect">
            <a:avLst/>
          </a:prstGeom>
          <a:noFill/>
        </p:spPr>
        <p:txBody>
          <a:bodyPr wrap="square" rtlCol="0">
            <a:spAutoFit/>
          </a:bodyPr>
          <a:lstStyle/>
          <a:p>
            <a:pPr algn="r"/>
            <a:r>
              <a:rPr lang="en-US" sz="600" dirty="0"/>
              <a:t>Source: </a:t>
            </a:r>
            <a:r>
              <a:rPr lang="en-CA" sz="600" b="0" i="0" u="none" strike="noStrike" dirty="0">
                <a:solidFill>
                  <a:srgbClr val="192844"/>
                </a:solidFill>
                <a:effectLst/>
                <a:latin typeface="Cera Pro"/>
              </a:rPr>
              <a:t>The Product Managers’ Guide to Continuous Delivery and DevOps</a:t>
            </a:r>
            <a:endParaRPr lang="en-US" sz="600" dirty="0">
              <a:solidFill>
                <a:srgbClr val="192844"/>
              </a:solidFill>
              <a:latin typeface="Cera Pro"/>
            </a:endParaRPr>
          </a:p>
          <a:p>
            <a:pPr algn="r"/>
            <a:r>
              <a:rPr lang="en-CA" sz="600" b="0" i="0" u="none" strike="noStrike" dirty="0">
                <a:solidFill>
                  <a:srgbClr val="192844"/>
                </a:solidFill>
                <a:effectLst/>
                <a:latin typeface="Cera Pro"/>
                <a:hlinkClick r:id="rId4"/>
              </a:rPr>
              <a:t>https://www.mindtheproduct.com/what-the-hell-are-ci-cd-and-devops-a-cheatsheet-for-the-rest-of-us/</a:t>
            </a:r>
            <a:endParaRPr lang="en-US" sz="600" b="0" i="0" u="none" strike="noStrike" dirty="0">
              <a:solidFill>
                <a:srgbClr val="192844"/>
              </a:solidFill>
              <a:effectLst/>
              <a:latin typeface="Cera Pro"/>
            </a:endParaRPr>
          </a:p>
        </p:txBody>
      </p:sp>
    </p:spTree>
    <p:extLst>
      <p:ext uri="{BB962C8B-B14F-4D97-AF65-F5344CB8AC3E}">
        <p14:creationId xmlns:p14="http://schemas.microsoft.com/office/powerpoint/2010/main" val="2410851856"/>
      </p:ext>
    </p:extLst>
  </p:cSld>
  <p:clrMapOvr>
    <a:masterClrMapping/>
  </p:clrMapOvr>
</p:sld>
</file>

<file path=ppt/theme/theme1.xml><?xml version="1.0" encoding="utf-8"?>
<a:theme xmlns:a="http://schemas.openxmlformats.org/drawingml/2006/main" name="Acumatica 2016 Theme">
  <a:themeElements>
    <a:clrScheme name="Accumatica Approved">
      <a:dk1>
        <a:srgbClr val="000000"/>
      </a:dk1>
      <a:lt1>
        <a:srgbClr val="FFFFFF"/>
      </a:lt1>
      <a:dk2>
        <a:srgbClr val="000033"/>
      </a:dk2>
      <a:lt2>
        <a:srgbClr val="33CCFF"/>
      </a:lt2>
      <a:accent1>
        <a:srgbClr val="000033"/>
      </a:accent1>
      <a:accent2>
        <a:srgbClr val="33CCFF"/>
      </a:accent2>
      <a:accent3>
        <a:srgbClr val="D1D1D4"/>
      </a:accent3>
      <a:accent4>
        <a:srgbClr val="D4EEFD"/>
      </a:accent4>
      <a:accent5>
        <a:srgbClr val="F7941F"/>
      </a:accent5>
      <a:accent6>
        <a:srgbClr val="DEFFD2"/>
      </a:accent6>
      <a:hlink>
        <a:srgbClr val="000033"/>
      </a:hlink>
      <a:folHlink>
        <a:srgbClr val="0000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AcumaticaSummit_Template" id="{AF5B7F12-40F1-4DB6-A86A-EE6FF269FAE4}" vid="{6BA7FDBB-DB35-4B76-A5FF-75E53DCFF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B30D88E148CC45A69D1B6F2FC38A7E" ma:contentTypeVersion="13" ma:contentTypeDescription="Create a new document." ma:contentTypeScope="" ma:versionID="d1e74cf7e2c8480f4352faf0daef2318">
  <xsd:schema xmlns:xsd="http://www.w3.org/2001/XMLSchema" xmlns:xs="http://www.w3.org/2001/XMLSchema" xmlns:p="http://schemas.microsoft.com/office/2006/metadata/properties" xmlns:ns2="838031fe-bfe5-44db-8985-1d4f6eb0d951" xmlns:ns3="43cc6415-0dc0-4b2b-8055-41012ea68307" targetNamespace="http://schemas.microsoft.com/office/2006/metadata/properties" ma:root="true" ma:fieldsID="b6c799705dcf5d9b2bcd9547632e18ee" ns2:_="" ns3:_="">
    <xsd:import namespace="838031fe-bfe5-44db-8985-1d4f6eb0d951"/>
    <xsd:import namespace="43cc6415-0dc0-4b2b-8055-41012ea6830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031fe-bfe5-44db-8985-1d4f6eb0d9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cc6415-0dc0-4b2b-8055-41012ea6830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9C48E2-2A2E-4448-BE7D-BE18CCB71F61}">
  <ds:schemaRefs>
    <ds:schemaRef ds:uri="http://schemas.microsoft.com/sharepoint/v3/contenttype/forms"/>
  </ds:schemaRefs>
</ds:datastoreItem>
</file>

<file path=customXml/itemProps2.xml><?xml version="1.0" encoding="utf-8"?>
<ds:datastoreItem xmlns:ds="http://schemas.openxmlformats.org/officeDocument/2006/customXml" ds:itemID="{34449AB2-8F18-497C-8F66-D5FC14151B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8031fe-bfe5-44db-8985-1d4f6eb0d951"/>
    <ds:schemaRef ds:uri="43cc6415-0dc0-4b2b-8055-41012ea683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AC0F76-AE9B-4667-A98E-3CCAA0CBE60D}">
  <ds:schemaRefs>
    <ds:schemaRef ds:uri="http://www.w3.org/XML/1998/namespace"/>
    <ds:schemaRef ds:uri="http://purl.org/dc/elements/1.1/"/>
    <ds:schemaRef ds:uri="http://schemas.microsoft.com/office/2006/documentManagement/types"/>
    <ds:schemaRef ds:uri="http://schemas.openxmlformats.org/package/2006/metadata/core-properties"/>
    <ds:schemaRef ds:uri="838031fe-bfe5-44db-8985-1d4f6eb0d951"/>
    <ds:schemaRef ds:uri="http://schemas.microsoft.com/office/infopath/2007/PartnerControls"/>
    <ds:schemaRef ds:uri="http://purl.org/dc/dcmitype/"/>
    <ds:schemaRef ds:uri="43cc6415-0dc0-4b2b-8055-41012ea68307"/>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AcumaticaSummit2022_Template</Template>
  <TotalTime>1560</TotalTime>
  <Words>1946</Words>
  <Application>Microsoft Macintosh PowerPoint</Application>
  <PresentationFormat>On-screen Show (16:9)</PresentationFormat>
  <Paragraphs>170</Paragraphs>
  <Slides>24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Adobe Gothic Std B</vt:lpstr>
      <vt:lpstr>Arial</vt:lpstr>
      <vt:lpstr>Calibri</vt:lpstr>
      <vt:lpstr>Cera Pro</vt:lpstr>
      <vt:lpstr>Helvetica</vt:lpstr>
      <vt:lpstr>Lucida Console</vt:lpstr>
      <vt:lpstr>Wingdings</vt:lpstr>
      <vt:lpstr>Acumatica 2016 Theme</vt:lpstr>
      <vt:lpstr>Deploy your Acumatica Customizations with Confidence</vt:lpstr>
      <vt:lpstr>PowerPoint Presentation</vt:lpstr>
      <vt:lpstr>PowerPoint Presentation</vt:lpstr>
      <vt:lpstr>PowerPoint Presentation</vt:lpstr>
      <vt:lpstr>Agenda</vt:lpstr>
      <vt:lpstr>Traditional Software Development</vt:lpstr>
      <vt:lpstr>Enter Continuous Integration!</vt:lpstr>
      <vt:lpstr>Continuous Integration</vt:lpstr>
      <vt:lpstr>Continuous Delivery</vt:lpstr>
      <vt:lpstr>Coding Time!</vt:lpstr>
      <vt:lpstr>Our Toolset</vt:lpstr>
      <vt:lpstr>GitHub Repository Structure</vt:lpstr>
      <vt:lpstr>Acumatica Source Control Integration</vt:lpstr>
      <vt:lpstr>Building the Customization Package</vt:lpstr>
      <vt:lpstr>Publishing the Customization Package</vt:lpstr>
      <vt:lpstr>Testing - Taking Advantage of the Acumatica Testing Tools and Frameworks </vt:lpstr>
      <vt:lpstr>Putting it all Together – the Azure Pipeline YAML File</vt:lpstr>
      <vt:lpstr>Let’s Try it Out!</vt:lpstr>
      <vt:lpstr>Taking it to the Next Level - Continuous Deployment</vt:lpstr>
      <vt:lpstr>Azure Release Pipelines</vt:lpstr>
      <vt:lpstr>Reference</vt:lpstr>
      <vt:lpstr>PowerPoint Presentation</vt:lpstr>
      <vt:lpstr>Don’t Miss my Other Breakout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Reiley McClendon</dc:creator>
  <cp:lastModifiedBy>Kelly Wagner</cp:lastModifiedBy>
  <cp:revision>3</cp:revision>
  <dcterms:created xsi:type="dcterms:W3CDTF">2021-11-18T23:31:04Z</dcterms:created>
  <dcterms:modified xsi:type="dcterms:W3CDTF">2022-01-22T17:38:11Z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0x010100D2B30D88E148CC45A69D1B6F2FC38A7E</vt:lpwstr>
  </property>
</Properties>
</file>